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Medium"/>
      <p:regular r:id="rId41"/>
      <p:bold r:id="rId42"/>
      <p:italic r:id="rId43"/>
      <p:boldItalic r:id="rId44"/>
    </p:embeddedFont>
    <p:embeddedFont>
      <p:font typeface="Lato"/>
      <p:regular r:id="rId45"/>
      <p:bold r:id="rId46"/>
      <p:italic r:id="rId47"/>
      <p:boldItalic r:id="rId48"/>
    </p:embeddedFont>
    <p:embeddedFont>
      <p:font typeface="Poppins"/>
      <p:regular r:id="rId49"/>
      <p:bold r:id="rId50"/>
      <p:italic r:id="rId51"/>
      <p:boldItalic r:id="rId52"/>
    </p:embeddedFont>
    <p:embeddedFont>
      <p:font typeface="Lato Light"/>
      <p:regular r:id="rId53"/>
      <p:bold r:id="rId54"/>
      <p:italic r:id="rId55"/>
      <p:boldItalic r:id="rId56"/>
    </p:embeddedFont>
    <p:embeddedFont>
      <p:font typeface="Lato Black"/>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263">
          <p15:clr>
            <a:srgbClr val="747775"/>
          </p15:clr>
        </p15:guide>
        <p15:guide id="2" pos="2314">
          <p15:clr>
            <a:srgbClr val="747775"/>
          </p15:clr>
        </p15:guide>
        <p15:guide id="3" pos="5472">
          <p15:clr>
            <a:srgbClr val="747775"/>
          </p15:clr>
        </p15:guide>
        <p15:guide id="4" pos="5400">
          <p15:clr>
            <a:srgbClr val="747775"/>
          </p15:clr>
        </p15:guide>
        <p15:guide id="5" orient="horz" pos="1548">
          <p15:clr>
            <a:srgbClr val="747775"/>
          </p15:clr>
        </p15:guide>
      </p15:sldGuideLst>
    </p:ext>
    <p:ext uri="GoogleSlidesCustomDataVersion2">
      <go:slidesCustomData xmlns:go="http://customooxmlschemas.google.com/" r:id="rId59" roundtripDataSignature="AMtx7mibxuO+F9h4O2jIO37aXb15su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EEF7E4-B425-4897-BC92-F3CC52CCE6CC}">
  <a:tblStyle styleId="{C1EEF7E4-B425-4897-BC92-F3CC52CCE6C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53F247E-6333-4703-BF18-C5CD403DBB32}"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F9CBB0B-55E5-42AB-8ABB-F63EDF982812}"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FE7"/>
          </a:solidFill>
        </a:fill>
      </a:tcStyle>
    </a:wholeTbl>
    <a:band1H>
      <a:tcTxStyle/>
      <a:tcStyle>
        <a:fill>
          <a:solidFill>
            <a:srgbClr val="FADECB"/>
          </a:solidFill>
        </a:fill>
      </a:tcStyle>
    </a:band1H>
    <a:band2H>
      <a:tcTxStyle/>
    </a:band2H>
    <a:band1V>
      <a:tcTxStyle/>
      <a:tcStyle>
        <a:fill>
          <a:solidFill>
            <a:srgbClr val="FADECB"/>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63"/>
        <p:guide pos="2314"/>
        <p:guide pos="5472"/>
        <p:guide pos="5400"/>
        <p:guide pos="154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Medium-bold.fntdata"/><Relationship Id="rId41" Type="http://schemas.openxmlformats.org/officeDocument/2006/relationships/font" Target="fonts/RobotoMedium-regular.fntdata"/><Relationship Id="rId44" Type="http://schemas.openxmlformats.org/officeDocument/2006/relationships/font" Target="fonts/RobotoMedium-boldItalic.fntdata"/><Relationship Id="rId43" Type="http://schemas.openxmlformats.org/officeDocument/2006/relationships/font" Target="fonts/RobotoMedium-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Poppi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LatoLight-regular.fntdata"/><Relationship Id="rId52" Type="http://schemas.openxmlformats.org/officeDocument/2006/relationships/font" Target="fonts/Poppins-boldItalic.fntdata"/><Relationship Id="rId11" Type="http://schemas.openxmlformats.org/officeDocument/2006/relationships/slide" Target="slides/slide5.xml"/><Relationship Id="rId55" Type="http://schemas.openxmlformats.org/officeDocument/2006/relationships/font" Target="fonts/LatoLight-italic.fntdata"/><Relationship Id="rId10" Type="http://schemas.openxmlformats.org/officeDocument/2006/relationships/slide" Target="slides/slide4.xml"/><Relationship Id="rId54" Type="http://schemas.openxmlformats.org/officeDocument/2006/relationships/font" Target="fonts/LatoLight-bold.fntdata"/><Relationship Id="rId13" Type="http://schemas.openxmlformats.org/officeDocument/2006/relationships/slide" Target="slides/slide7.xml"/><Relationship Id="rId57" Type="http://schemas.openxmlformats.org/officeDocument/2006/relationships/font" Target="fonts/LatoBlack-bold.fntdata"/><Relationship Id="rId12" Type="http://schemas.openxmlformats.org/officeDocument/2006/relationships/slide" Target="slides/slide6.xml"/><Relationship Id="rId56" Type="http://schemas.openxmlformats.org/officeDocument/2006/relationships/font" Target="fonts/LatoLight-boldItalic.fntdata"/><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LatoBlack-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80ac2a2a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80ac2a2a9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80ac2a2a9f_0_1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80ac2a2a9f_0_1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82444f2f3d_1_18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282444f2f3d_1_18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821d250dbf_1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821d250dbf_1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9d77f8639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9d77f8639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82444f2f3d_1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82444f2f3d_1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82444f2f3d_1_10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82444f2f3d_1_10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821d250dbf_1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821d250dbf_1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80ac2a2a9f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280ac2a2a9f_0_8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80ac2a2a9f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280ac2a2a9f_0_1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80ac2a2a9f_0_2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80ac2a2a9f_0_20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80ac2a2a9f_0_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80ac2a2a9f_0_20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b43bc458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b43bc458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b43bc4581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2b43bc45814_1_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bcab29dd5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2bcab29dd5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b43bc45814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b43bc45814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43bc45814_1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b43bc45814_1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b43bc4581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b43bc4581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b43bc45814_1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b43bc45814_1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b43bc45814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b43bc45814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80ac2a2a9f_0_2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280ac2a2a9f_0_2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1fe55ce5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81fe55ce5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82444f2f3d_1_16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282444f2f3d_1_1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821d250dbf_1_1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93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701" name="Google Shape;701;g2821d250dbf_1_173: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02" name="Google Shape;702;g2821d250dbf_1_173:notes"/>
          <p:cNvSpPr txBox="1"/>
          <p:nvPr>
            <p:ph idx="1" type="body"/>
          </p:nvPr>
        </p:nvSpPr>
        <p:spPr>
          <a:xfrm>
            <a:off x="777875" y="4776788"/>
            <a:ext cx="6218100" cy="452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t/>
            </a:r>
            <a:endParaRPr>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7f744c91f9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27f744c91f9_1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82444f2f3d_1_1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282444f2f3d_1_1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82444f2f3d_1_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93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275" name="Google Shape;275;g282444f2f3d_1_2: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6" name="Google Shape;276;g282444f2f3d_1_2:notes"/>
          <p:cNvSpPr txBox="1"/>
          <p:nvPr>
            <p:ph idx="1" type="body"/>
          </p:nvPr>
        </p:nvSpPr>
        <p:spPr>
          <a:xfrm>
            <a:off x="777875" y="4776788"/>
            <a:ext cx="6218100" cy="452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rPr lang="en">
                <a:latin typeface="Lato"/>
                <a:ea typeface="Lato"/>
                <a:cs typeface="Lato"/>
                <a:sym typeface="Lato"/>
              </a:rPr>
              <a:t>Astrid: Is that what you meant?</a:t>
            </a:r>
            <a:endParaRPr>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21d250dbf_1_1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93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303" name="Google Shape;303;g2821d250dbf_1_182:notes"/>
          <p:cNvSpPr/>
          <p:nvPr>
            <p:ph idx="2" type="sldImg"/>
          </p:nvPr>
        </p:nvSpPr>
        <p:spPr>
          <a:xfrm>
            <a:off x="533400" y="763588"/>
            <a:ext cx="67056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4" name="Google Shape;304;g2821d250dbf_1_182:notes"/>
          <p:cNvSpPr txBox="1"/>
          <p:nvPr>
            <p:ph idx="1" type="body"/>
          </p:nvPr>
        </p:nvSpPr>
        <p:spPr>
          <a:xfrm>
            <a:off x="777875" y="4776788"/>
            <a:ext cx="6218100" cy="452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100"/>
              <a:buNone/>
            </a:pPr>
            <a:r>
              <a:t/>
            </a:r>
            <a:endParaRPr>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821d250dbf_1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821d250dbf_1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2444f2f3d_1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82444f2f3d_1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80ac2a2a9f_0_20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80ac2a2a9f_0_20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type="title">
  <p:cSld name="TITLE">
    <p:spTree>
      <p:nvGrpSpPr>
        <p:cNvPr id="10" name="Shape 10"/>
        <p:cNvGrpSpPr/>
        <p:nvPr/>
      </p:nvGrpSpPr>
      <p:grpSpPr>
        <a:xfrm>
          <a:off x="0" y="0"/>
          <a:ext cx="0" cy="0"/>
          <a:chOff x="0" y="0"/>
          <a:chExt cx="0" cy="0"/>
        </a:xfrm>
      </p:grpSpPr>
      <p:pic>
        <p:nvPicPr>
          <p:cNvPr id="11" name="Google Shape;11;g280ac2a2a9f_0_2316"/>
          <p:cNvPicPr preferRelativeResize="0"/>
          <p:nvPr/>
        </p:nvPicPr>
        <p:blipFill rotWithShape="1">
          <a:blip r:embed="rId2">
            <a:alphaModFix amt="5000"/>
          </a:blip>
          <a:srcRect b="7813" l="0" r="0" t="7812"/>
          <a:stretch/>
        </p:blipFill>
        <p:spPr>
          <a:xfrm>
            <a:off x="0" y="0"/>
            <a:ext cx="9144000" cy="5143501"/>
          </a:xfrm>
          <a:prstGeom prst="rect">
            <a:avLst/>
          </a:prstGeom>
          <a:noFill/>
          <a:ln>
            <a:noFill/>
          </a:ln>
        </p:spPr>
      </p:pic>
      <p:sp>
        <p:nvSpPr>
          <p:cNvPr id="12" name="Google Shape;12;g280ac2a2a9f_0_2316"/>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280ac2a2a9f_0_2316"/>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g280ac2a2a9f_0_2316"/>
          <p:cNvSpPr txBox="1"/>
          <p:nvPr>
            <p:ph type="ctrTitle"/>
          </p:nvPr>
        </p:nvSpPr>
        <p:spPr>
          <a:xfrm>
            <a:off x="457200" y="1466700"/>
            <a:ext cx="8236500" cy="9336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4000"/>
              <a:buFont typeface="Lato Black"/>
              <a:buNone/>
              <a:defRPr sz="4000">
                <a:latin typeface="Lato Black"/>
                <a:ea typeface="Lato Black"/>
                <a:cs typeface="Lato Black"/>
                <a:sym typeface="Lato Black"/>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 name="Google Shape;15;g280ac2a2a9f_0_2316"/>
          <p:cNvSpPr txBox="1"/>
          <p:nvPr>
            <p:ph idx="1" type="subTitle"/>
          </p:nvPr>
        </p:nvSpPr>
        <p:spPr>
          <a:xfrm>
            <a:off x="390525" y="2789125"/>
            <a:ext cx="8303400" cy="4329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ight">
  <p:cSld name="TITLE_1">
    <p:bg>
      <p:bgPr>
        <a:solidFill>
          <a:schemeClr val="accent6"/>
        </a:solidFill>
      </p:bgPr>
    </p:bg>
    <p:spTree>
      <p:nvGrpSpPr>
        <p:cNvPr id="55" name="Shape 55"/>
        <p:cNvGrpSpPr/>
        <p:nvPr/>
      </p:nvGrpSpPr>
      <p:grpSpPr>
        <a:xfrm>
          <a:off x="0" y="0"/>
          <a:ext cx="0" cy="0"/>
          <a:chOff x="0" y="0"/>
          <a:chExt cx="0" cy="0"/>
        </a:xfrm>
      </p:grpSpPr>
      <p:pic>
        <p:nvPicPr>
          <p:cNvPr id="56" name="Google Shape;56;g280ac2a2a9f_0_2322"/>
          <p:cNvPicPr preferRelativeResize="0"/>
          <p:nvPr/>
        </p:nvPicPr>
        <p:blipFill rotWithShape="1">
          <a:blip r:embed="rId2">
            <a:alphaModFix amt="5000"/>
          </a:blip>
          <a:srcRect b="7813" l="0" r="0" t="7812"/>
          <a:stretch/>
        </p:blipFill>
        <p:spPr>
          <a:xfrm>
            <a:off x="0" y="0"/>
            <a:ext cx="9144000" cy="5143501"/>
          </a:xfrm>
          <a:prstGeom prst="rect">
            <a:avLst/>
          </a:prstGeom>
          <a:noFill/>
          <a:ln>
            <a:noFill/>
          </a:ln>
        </p:spPr>
      </p:pic>
      <p:sp>
        <p:nvSpPr>
          <p:cNvPr id="57" name="Google Shape;57;g280ac2a2a9f_0_232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g280ac2a2a9f_0_2322"/>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g280ac2a2a9f_0_2322"/>
          <p:cNvSpPr txBox="1"/>
          <p:nvPr>
            <p:ph type="ctrTitle"/>
          </p:nvPr>
        </p:nvSpPr>
        <p:spPr>
          <a:xfrm>
            <a:off x="457200" y="1466700"/>
            <a:ext cx="8236500" cy="9336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Clr>
                <a:schemeClr val="dk1"/>
              </a:buClr>
              <a:buSzPts val="4000"/>
              <a:buFont typeface="Lato Black"/>
              <a:buNone/>
              <a:defRPr sz="4000">
                <a:solidFill>
                  <a:schemeClr val="dk1"/>
                </a:solidFill>
                <a:latin typeface="Lato Black"/>
                <a:ea typeface="Lato Black"/>
                <a:cs typeface="Lato Black"/>
                <a:sym typeface="Lato Black"/>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g280ac2a2a9f_0_2322"/>
          <p:cNvSpPr txBox="1"/>
          <p:nvPr>
            <p:ph idx="1" type="subTitle"/>
          </p:nvPr>
        </p:nvSpPr>
        <p:spPr>
          <a:xfrm>
            <a:off x="390525" y="2789125"/>
            <a:ext cx="8303400" cy="4329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dk1"/>
              </a:buClr>
              <a:buSzPts val="1800"/>
              <a:buNone/>
              <a:defRPr>
                <a:solidFill>
                  <a:schemeClr val="dk1"/>
                </a:solidFill>
              </a:defRPr>
            </a:lvl1pPr>
            <a:lvl2pPr lvl="1" algn="l">
              <a:lnSpc>
                <a:spcPct val="100000"/>
              </a:lnSpc>
              <a:spcBef>
                <a:spcPts val="0"/>
              </a:spcBef>
              <a:spcAft>
                <a:spcPts val="0"/>
              </a:spcAft>
              <a:buClr>
                <a:schemeClr val="dk1"/>
              </a:buClr>
              <a:buSzPts val="1800"/>
              <a:buNone/>
              <a:defRPr sz="1800">
                <a:solidFill>
                  <a:schemeClr val="dk1"/>
                </a:solidFill>
              </a:defRPr>
            </a:lvl2pPr>
            <a:lvl3pPr lvl="2" algn="l">
              <a:lnSpc>
                <a:spcPct val="100000"/>
              </a:lnSpc>
              <a:spcBef>
                <a:spcPts val="0"/>
              </a:spcBef>
              <a:spcAft>
                <a:spcPts val="0"/>
              </a:spcAft>
              <a:buClr>
                <a:schemeClr val="dk1"/>
              </a:buClr>
              <a:buSzPts val="1800"/>
              <a:buNone/>
              <a:defRPr sz="1800">
                <a:solidFill>
                  <a:schemeClr val="dk1"/>
                </a:solidFill>
              </a:defRPr>
            </a:lvl3pPr>
            <a:lvl4pPr lvl="3" algn="l">
              <a:lnSpc>
                <a:spcPct val="100000"/>
              </a:lnSpc>
              <a:spcBef>
                <a:spcPts val="0"/>
              </a:spcBef>
              <a:spcAft>
                <a:spcPts val="0"/>
              </a:spcAft>
              <a:buClr>
                <a:schemeClr val="dk1"/>
              </a:buClr>
              <a:buSzPts val="1800"/>
              <a:buNone/>
              <a:defRPr sz="1800">
                <a:solidFill>
                  <a:schemeClr val="dk1"/>
                </a:solidFill>
              </a:defRPr>
            </a:lvl4pPr>
            <a:lvl5pPr lvl="4" algn="l">
              <a:lnSpc>
                <a:spcPct val="100000"/>
              </a:lnSpc>
              <a:spcBef>
                <a:spcPts val="0"/>
              </a:spcBef>
              <a:spcAft>
                <a:spcPts val="0"/>
              </a:spcAft>
              <a:buClr>
                <a:schemeClr val="dk1"/>
              </a:buClr>
              <a:buSzPts val="1800"/>
              <a:buNone/>
              <a:defRPr sz="1800">
                <a:solidFill>
                  <a:schemeClr val="dk1"/>
                </a:solidFill>
              </a:defRPr>
            </a:lvl5pPr>
            <a:lvl6pPr lvl="5" algn="l">
              <a:lnSpc>
                <a:spcPct val="100000"/>
              </a:lnSpc>
              <a:spcBef>
                <a:spcPts val="0"/>
              </a:spcBef>
              <a:spcAft>
                <a:spcPts val="0"/>
              </a:spcAft>
              <a:buClr>
                <a:schemeClr val="dk1"/>
              </a:buClr>
              <a:buSzPts val="1800"/>
              <a:buNone/>
              <a:defRPr sz="1800">
                <a:solidFill>
                  <a:schemeClr val="dk1"/>
                </a:solidFill>
              </a:defRPr>
            </a:lvl6pPr>
            <a:lvl7pPr lvl="6" algn="l">
              <a:lnSpc>
                <a:spcPct val="100000"/>
              </a:lnSpc>
              <a:spcBef>
                <a:spcPts val="0"/>
              </a:spcBef>
              <a:spcAft>
                <a:spcPts val="0"/>
              </a:spcAft>
              <a:buClr>
                <a:schemeClr val="dk1"/>
              </a:buClr>
              <a:buSzPts val="1800"/>
              <a:buNone/>
              <a:defRPr sz="1800">
                <a:solidFill>
                  <a:schemeClr val="dk1"/>
                </a:solidFill>
              </a:defRPr>
            </a:lvl7pPr>
            <a:lvl8pPr lvl="7" algn="l">
              <a:lnSpc>
                <a:spcPct val="100000"/>
              </a:lnSpc>
              <a:spcBef>
                <a:spcPts val="0"/>
              </a:spcBef>
              <a:spcAft>
                <a:spcPts val="0"/>
              </a:spcAft>
              <a:buClr>
                <a:schemeClr val="dk1"/>
              </a:buClr>
              <a:buSzPts val="1800"/>
              <a:buNone/>
              <a:defRPr sz="1800">
                <a:solidFill>
                  <a:schemeClr val="dk1"/>
                </a:solidFill>
              </a:defRPr>
            </a:lvl8pPr>
            <a:lvl9pPr lvl="8" algn="l">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range">
  <p:cSld name="TITLE_1_1">
    <p:bg>
      <p:bgPr>
        <a:solidFill>
          <a:schemeClr val="accent2"/>
        </a:solidFill>
      </p:bgPr>
    </p:bg>
    <p:spTree>
      <p:nvGrpSpPr>
        <p:cNvPr id="61" name="Shape 61"/>
        <p:cNvGrpSpPr/>
        <p:nvPr/>
      </p:nvGrpSpPr>
      <p:grpSpPr>
        <a:xfrm>
          <a:off x="0" y="0"/>
          <a:ext cx="0" cy="0"/>
          <a:chOff x="0" y="0"/>
          <a:chExt cx="0" cy="0"/>
        </a:xfrm>
      </p:grpSpPr>
      <p:pic>
        <p:nvPicPr>
          <p:cNvPr id="62" name="Google Shape;62;g280ac2a2a9f_0_2328"/>
          <p:cNvPicPr preferRelativeResize="0"/>
          <p:nvPr/>
        </p:nvPicPr>
        <p:blipFill rotWithShape="1">
          <a:blip r:embed="rId2">
            <a:alphaModFix amt="5000"/>
          </a:blip>
          <a:srcRect b="7813" l="0" r="0" t="7812"/>
          <a:stretch/>
        </p:blipFill>
        <p:spPr>
          <a:xfrm>
            <a:off x="0" y="0"/>
            <a:ext cx="9144000" cy="5143501"/>
          </a:xfrm>
          <a:prstGeom prst="rect">
            <a:avLst/>
          </a:prstGeom>
          <a:noFill/>
          <a:ln>
            <a:noFill/>
          </a:ln>
        </p:spPr>
      </p:pic>
      <p:sp>
        <p:nvSpPr>
          <p:cNvPr id="63" name="Google Shape;63;g280ac2a2a9f_0_2328"/>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280ac2a2a9f_0_2328"/>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g280ac2a2a9f_0_2328"/>
          <p:cNvSpPr txBox="1"/>
          <p:nvPr>
            <p:ph type="ctrTitle"/>
          </p:nvPr>
        </p:nvSpPr>
        <p:spPr>
          <a:xfrm>
            <a:off x="457200" y="1466700"/>
            <a:ext cx="8236500" cy="9336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4000"/>
              <a:buFont typeface="Lato Black"/>
              <a:buNone/>
              <a:defRPr sz="4000">
                <a:latin typeface="Lato Black"/>
                <a:ea typeface="Lato Black"/>
                <a:cs typeface="Lato Black"/>
                <a:sym typeface="Lato Black"/>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6" name="Google Shape;66;g280ac2a2a9f_0_2328"/>
          <p:cNvSpPr txBox="1"/>
          <p:nvPr>
            <p:ph idx="1" type="subTitle"/>
          </p:nvPr>
        </p:nvSpPr>
        <p:spPr>
          <a:xfrm>
            <a:off x="390525" y="2789125"/>
            <a:ext cx="8303400" cy="4329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Orange">
  <p:cSld name="SECTION_HEADER_2">
    <p:bg>
      <p:bgPr>
        <a:solidFill>
          <a:schemeClr val="accent2"/>
        </a:solidFill>
      </p:bgPr>
    </p:bg>
    <p:spTree>
      <p:nvGrpSpPr>
        <p:cNvPr id="67" name="Shape 67"/>
        <p:cNvGrpSpPr/>
        <p:nvPr/>
      </p:nvGrpSpPr>
      <p:grpSpPr>
        <a:xfrm>
          <a:off x="0" y="0"/>
          <a:ext cx="0" cy="0"/>
          <a:chOff x="0" y="0"/>
          <a:chExt cx="0" cy="0"/>
        </a:xfrm>
      </p:grpSpPr>
      <p:pic>
        <p:nvPicPr>
          <p:cNvPr id="68" name="Google Shape;68;g280ac2a2a9f_0_2341"/>
          <p:cNvPicPr preferRelativeResize="0"/>
          <p:nvPr/>
        </p:nvPicPr>
        <p:blipFill rotWithShape="1">
          <a:blip r:embed="rId2">
            <a:alphaModFix amt="5000"/>
          </a:blip>
          <a:srcRect b="7813" l="0" r="0" t="7812"/>
          <a:stretch/>
        </p:blipFill>
        <p:spPr>
          <a:xfrm>
            <a:off x="0" y="0"/>
            <a:ext cx="9144000" cy="5143501"/>
          </a:xfrm>
          <a:prstGeom prst="rect">
            <a:avLst/>
          </a:prstGeom>
          <a:noFill/>
          <a:ln>
            <a:noFill/>
          </a:ln>
        </p:spPr>
      </p:pic>
      <p:sp>
        <p:nvSpPr>
          <p:cNvPr id="69" name="Google Shape;69;g280ac2a2a9f_0_2341"/>
          <p:cNvSpPr txBox="1"/>
          <p:nvPr>
            <p:ph type="title"/>
          </p:nvPr>
        </p:nvSpPr>
        <p:spPr>
          <a:xfrm>
            <a:off x="460950" y="1387500"/>
            <a:ext cx="8222100" cy="10128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3600"/>
              <a:buNone/>
              <a:defRPr b="1" sz="36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type="titleOnly">
  <p:cSld name="TITLE_ONLY">
    <p:spTree>
      <p:nvGrpSpPr>
        <p:cNvPr id="70" name="Shape 70"/>
        <p:cNvGrpSpPr/>
        <p:nvPr/>
      </p:nvGrpSpPr>
      <p:grpSpPr>
        <a:xfrm>
          <a:off x="0" y="0"/>
          <a:ext cx="0" cy="0"/>
          <a:chOff x="0" y="0"/>
          <a:chExt cx="0" cy="0"/>
        </a:xfrm>
      </p:grpSpPr>
      <p:sp>
        <p:nvSpPr>
          <p:cNvPr id="71" name="Google Shape;71;g280ac2a2a9f_0_2344"/>
          <p:cNvSpPr/>
          <p:nvPr/>
        </p:nvSpPr>
        <p:spPr>
          <a:xfrm flipH="1" rot="10800000">
            <a:off x="0" y="656400"/>
            <a:ext cx="9144000" cy="448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72" name="Google Shape;72;g280ac2a2a9f_0_2344"/>
          <p:cNvSpPr/>
          <p:nvPr/>
        </p:nvSpPr>
        <p:spPr>
          <a:xfrm>
            <a:off x="0" y="656350"/>
            <a:ext cx="91440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73" name="Google Shape;73;g280ac2a2a9f_0_2344"/>
          <p:cNvSpPr txBox="1"/>
          <p:nvPr>
            <p:ph type="title"/>
          </p:nvPr>
        </p:nvSpPr>
        <p:spPr>
          <a:xfrm>
            <a:off x="471825" y="16350"/>
            <a:ext cx="8222400" cy="64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74" name="Google Shape;74;g280ac2a2a9f_0_234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g280ac2a2a9f_0_2344"/>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 Taipy 2023</a:t>
            </a:r>
            <a:r>
              <a:rPr b="0" i="0" lang="en" sz="1000" u="none" cap="none" strike="noStrike">
                <a:solidFill>
                  <a:schemeClr val="dk1"/>
                </a:solidFill>
                <a:latin typeface="Lato"/>
                <a:ea typeface="Lato"/>
                <a:cs typeface="Lato"/>
                <a:sym typeface="Lato"/>
              </a:rPr>
              <a:t> All rights reserved</a:t>
            </a:r>
            <a:endParaRPr b="0" i="0" sz="1000" u="none" cap="none" strike="noStrike">
              <a:solidFill>
                <a:schemeClr val="dk1"/>
              </a:solidFill>
              <a:latin typeface="Lato"/>
              <a:ea typeface="Lato"/>
              <a:cs typeface="Lato"/>
              <a:sym typeface="Lato"/>
            </a:endParaRPr>
          </a:p>
        </p:txBody>
      </p:sp>
      <p:sp>
        <p:nvSpPr>
          <p:cNvPr id="76" name="Google Shape;76;g280ac2a2a9f_0_2344"/>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TITLE_ONLY_1_2">
    <p:bg>
      <p:bgPr>
        <a:solidFill>
          <a:schemeClr val="lt1"/>
        </a:solidFill>
      </p:bgPr>
    </p:bg>
    <p:spTree>
      <p:nvGrpSpPr>
        <p:cNvPr id="77" name="Shape 77"/>
        <p:cNvGrpSpPr/>
        <p:nvPr/>
      </p:nvGrpSpPr>
      <p:grpSpPr>
        <a:xfrm>
          <a:off x="0" y="0"/>
          <a:ext cx="0" cy="0"/>
          <a:chOff x="0" y="0"/>
          <a:chExt cx="0" cy="0"/>
        </a:xfrm>
      </p:grpSpPr>
      <p:sp>
        <p:nvSpPr>
          <p:cNvPr id="78" name="Google Shape;78;g280ac2a2a9f_0_2358"/>
          <p:cNvSpPr/>
          <p:nvPr/>
        </p:nvSpPr>
        <p:spPr>
          <a:xfrm flipH="1" rot="10800000">
            <a:off x="0" y="656400"/>
            <a:ext cx="9144000" cy="4487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79" name="Google Shape;79;g280ac2a2a9f_0_2358"/>
          <p:cNvSpPr/>
          <p:nvPr/>
        </p:nvSpPr>
        <p:spPr>
          <a:xfrm>
            <a:off x="0" y="656350"/>
            <a:ext cx="91440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80" name="Google Shape;80;g280ac2a2a9f_0_2358"/>
          <p:cNvSpPr txBox="1"/>
          <p:nvPr>
            <p:ph type="title"/>
          </p:nvPr>
        </p:nvSpPr>
        <p:spPr>
          <a:xfrm>
            <a:off x="471825" y="16350"/>
            <a:ext cx="8222400" cy="64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1" name="Google Shape;81;g280ac2a2a9f_0_235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g280ac2a2a9f_0_2358"/>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 Taipy 2023</a:t>
            </a:r>
            <a:r>
              <a:rPr b="0" i="0" lang="en" sz="1000" u="none" cap="none" strike="noStrike">
                <a:solidFill>
                  <a:schemeClr val="dk1"/>
                </a:solidFill>
                <a:latin typeface="Lato"/>
                <a:ea typeface="Lato"/>
                <a:cs typeface="Lato"/>
                <a:sym typeface="Lato"/>
              </a:rPr>
              <a:t> All rights reserved</a:t>
            </a:r>
            <a:endParaRPr b="0" i="0" sz="1000" u="none" cap="none" strike="noStrike">
              <a:solidFill>
                <a:schemeClr val="dk1"/>
              </a:solidFill>
              <a:latin typeface="Lato"/>
              <a:ea typeface="Lato"/>
              <a:cs typeface="Lato"/>
              <a:sym typeface="Lato"/>
            </a:endParaRPr>
          </a:p>
        </p:txBody>
      </p:sp>
      <p:sp>
        <p:nvSpPr>
          <p:cNvPr id="83" name="Google Shape;83;g280ac2a2a9f_0_2358"/>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Orange">
  <p:cSld name="TITLE_ONLY_1_1">
    <p:bg>
      <p:bgPr>
        <a:solidFill>
          <a:schemeClr val="accent2"/>
        </a:solidFill>
      </p:bgPr>
    </p:bg>
    <p:spTree>
      <p:nvGrpSpPr>
        <p:cNvPr id="84" name="Shape 84"/>
        <p:cNvGrpSpPr/>
        <p:nvPr/>
      </p:nvGrpSpPr>
      <p:grpSpPr>
        <a:xfrm>
          <a:off x="0" y="0"/>
          <a:ext cx="0" cy="0"/>
          <a:chOff x="0" y="0"/>
          <a:chExt cx="0" cy="0"/>
        </a:xfrm>
      </p:grpSpPr>
      <p:sp>
        <p:nvSpPr>
          <p:cNvPr id="85" name="Google Shape;85;g280ac2a2a9f_0_2365"/>
          <p:cNvSpPr/>
          <p:nvPr/>
        </p:nvSpPr>
        <p:spPr>
          <a:xfrm flipH="1" rot="10800000">
            <a:off x="0" y="656400"/>
            <a:ext cx="9144000" cy="448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86" name="Google Shape;86;g280ac2a2a9f_0_2365"/>
          <p:cNvSpPr/>
          <p:nvPr/>
        </p:nvSpPr>
        <p:spPr>
          <a:xfrm>
            <a:off x="0" y="656350"/>
            <a:ext cx="91440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87" name="Google Shape;87;g280ac2a2a9f_0_2365"/>
          <p:cNvSpPr txBox="1"/>
          <p:nvPr>
            <p:ph type="title"/>
          </p:nvPr>
        </p:nvSpPr>
        <p:spPr>
          <a:xfrm>
            <a:off x="471825" y="16350"/>
            <a:ext cx="8222400" cy="64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8" name="Google Shape;88;g280ac2a2a9f_0_236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g280ac2a2a9f_0_2365"/>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Lato"/>
                <a:ea typeface="Lato"/>
                <a:cs typeface="Lato"/>
                <a:sym typeface="Lato"/>
              </a:rPr>
              <a:t>© Taipy 2023</a:t>
            </a:r>
            <a:r>
              <a:rPr b="0" i="0" lang="en" sz="1000" u="none" cap="none" strike="noStrike">
                <a:solidFill>
                  <a:schemeClr val="lt1"/>
                </a:solidFill>
                <a:latin typeface="Lato"/>
                <a:ea typeface="Lato"/>
                <a:cs typeface="Lato"/>
                <a:sym typeface="Lato"/>
              </a:rPr>
              <a:t> All rights reserved</a:t>
            </a:r>
            <a:endParaRPr b="0" i="0" sz="1000" u="none" cap="none" strike="noStrike">
              <a:solidFill>
                <a:schemeClr val="lt1"/>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Orange and Dark">
  <p:cSld name="TITLE_ONLY_1_1_1">
    <p:spTree>
      <p:nvGrpSpPr>
        <p:cNvPr id="90" name="Shape 90"/>
        <p:cNvGrpSpPr/>
        <p:nvPr/>
      </p:nvGrpSpPr>
      <p:grpSpPr>
        <a:xfrm>
          <a:off x="0" y="0"/>
          <a:ext cx="0" cy="0"/>
          <a:chOff x="0" y="0"/>
          <a:chExt cx="0" cy="0"/>
        </a:xfrm>
      </p:grpSpPr>
      <p:sp>
        <p:nvSpPr>
          <p:cNvPr id="91" name="Google Shape;91;g280ac2a2a9f_0_2371"/>
          <p:cNvSpPr/>
          <p:nvPr/>
        </p:nvSpPr>
        <p:spPr>
          <a:xfrm flipH="1" rot="10800000">
            <a:off x="0" y="656400"/>
            <a:ext cx="9144000" cy="448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92" name="Google Shape;92;g280ac2a2a9f_0_2371"/>
          <p:cNvSpPr/>
          <p:nvPr/>
        </p:nvSpPr>
        <p:spPr>
          <a:xfrm>
            <a:off x="0" y="656350"/>
            <a:ext cx="91440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93" name="Google Shape;93;g280ac2a2a9f_0_2371"/>
          <p:cNvSpPr txBox="1"/>
          <p:nvPr>
            <p:ph type="title"/>
          </p:nvPr>
        </p:nvSpPr>
        <p:spPr>
          <a:xfrm>
            <a:off x="471825" y="16350"/>
            <a:ext cx="8222400" cy="64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94" name="Google Shape;94;g280ac2a2a9f_0_237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g280ac2a2a9f_0_2371"/>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Lato"/>
                <a:ea typeface="Lato"/>
                <a:cs typeface="Lato"/>
                <a:sym typeface="Lato"/>
              </a:rPr>
              <a:t>© Taipy 2023</a:t>
            </a:r>
            <a:r>
              <a:rPr b="0" i="0" lang="en" sz="1000" u="none" cap="none" strike="noStrike">
                <a:solidFill>
                  <a:schemeClr val="lt1"/>
                </a:solidFill>
                <a:latin typeface="Lato"/>
                <a:ea typeface="Lato"/>
                <a:cs typeface="Lato"/>
                <a:sym typeface="Lato"/>
              </a:rPr>
              <a:t> All rights reserved</a:t>
            </a:r>
            <a:endParaRPr b="0" i="0" sz="1000" u="none" cap="none" strike="noStrike">
              <a:solidFill>
                <a:schemeClr val="lt1"/>
              </a:solidFill>
              <a:latin typeface="Lato"/>
              <a:ea typeface="Lato"/>
              <a:cs typeface="Lato"/>
              <a:sym typeface="La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Orange and Light">
  <p:cSld name="TITLE_ONLY_1_1_1_1">
    <p:bg>
      <p:bgPr>
        <a:solidFill>
          <a:schemeClr val="accent6"/>
        </a:solidFill>
      </p:bgPr>
    </p:bg>
    <p:spTree>
      <p:nvGrpSpPr>
        <p:cNvPr id="96" name="Shape 96"/>
        <p:cNvGrpSpPr/>
        <p:nvPr/>
      </p:nvGrpSpPr>
      <p:grpSpPr>
        <a:xfrm>
          <a:off x="0" y="0"/>
          <a:ext cx="0" cy="0"/>
          <a:chOff x="0" y="0"/>
          <a:chExt cx="0" cy="0"/>
        </a:xfrm>
      </p:grpSpPr>
      <p:sp>
        <p:nvSpPr>
          <p:cNvPr id="97" name="Google Shape;97;g280ac2a2a9f_0_2377"/>
          <p:cNvSpPr/>
          <p:nvPr/>
        </p:nvSpPr>
        <p:spPr>
          <a:xfrm flipH="1" rot="10800000">
            <a:off x="0" y="656400"/>
            <a:ext cx="9144000" cy="448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98" name="Google Shape;98;g280ac2a2a9f_0_2377"/>
          <p:cNvSpPr/>
          <p:nvPr/>
        </p:nvSpPr>
        <p:spPr>
          <a:xfrm>
            <a:off x="0" y="656350"/>
            <a:ext cx="91440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99" name="Google Shape;99;g280ac2a2a9f_0_2377"/>
          <p:cNvSpPr txBox="1"/>
          <p:nvPr>
            <p:ph type="title"/>
          </p:nvPr>
        </p:nvSpPr>
        <p:spPr>
          <a:xfrm>
            <a:off x="471825" y="16350"/>
            <a:ext cx="8222400" cy="64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0" name="Google Shape;100;g280ac2a2a9f_0_237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g280ac2a2a9f_0_2377"/>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Lato"/>
                <a:ea typeface="Lato"/>
                <a:cs typeface="Lato"/>
                <a:sym typeface="Lato"/>
              </a:rPr>
              <a:t>© Taipy 2023</a:t>
            </a:r>
            <a:r>
              <a:rPr b="0" i="0" lang="en" sz="1000" u="none" cap="none" strike="noStrike">
                <a:solidFill>
                  <a:schemeClr val="lt1"/>
                </a:solidFill>
                <a:latin typeface="Lato"/>
                <a:ea typeface="Lato"/>
                <a:cs typeface="Lato"/>
                <a:sym typeface="Lato"/>
              </a:rPr>
              <a:t> All rights reserved</a:t>
            </a:r>
            <a:endParaRPr b="0" i="0" sz="1000" u="none" cap="none" strike="noStrike">
              <a:solidFill>
                <a:schemeClr val="lt1"/>
              </a:solidFill>
              <a:latin typeface="Lato"/>
              <a:ea typeface="Lato"/>
              <a:cs typeface="Lato"/>
              <a:sym typeface="La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Dark and Orange">
  <p:cSld name="ONE_COLUMN_TEXT_1">
    <p:spTree>
      <p:nvGrpSpPr>
        <p:cNvPr id="102" name="Shape 102"/>
        <p:cNvGrpSpPr/>
        <p:nvPr/>
      </p:nvGrpSpPr>
      <p:grpSpPr>
        <a:xfrm>
          <a:off x="0" y="0"/>
          <a:ext cx="0" cy="0"/>
          <a:chOff x="0" y="0"/>
          <a:chExt cx="0" cy="0"/>
        </a:xfrm>
      </p:grpSpPr>
      <p:sp>
        <p:nvSpPr>
          <p:cNvPr id="103" name="Google Shape;103;g280ac2a2a9f_0_2389"/>
          <p:cNvSpPr txBox="1"/>
          <p:nvPr/>
        </p:nvSpPr>
        <p:spPr>
          <a:xfrm flipH="1" rot="10800000">
            <a:off x="3276600" y="25"/>
            <a:ext cx="5867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04" name="Google Shape;104;g280ac2a2a9f_0_2389"/>
          <p:cNvSpPr/>
          <p:nvPr/>
        </p:nvSpPr>
        <p:spPr>
          <a:xfrm rot="-5400000">
            <a:off x="759150" y="2517450"/>
            <a:ext cx="51435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05" name="Google Shape;105;g280ac2a2a9f_0_2389"/>
          <p:cNvSpPr txBox="1"/>
          <p:nvPr>
            <p:ph type="title"/>
          </p:nvPr>
        </p:nvSpPr>
        <p:spPr>
          <a:xfrm>
            <a:off x="457200" y="357800"/>
            <a:ext cx="2577000" cy="9534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6" name="Google Shape;106;g280ac2a2a9f_0_2389"/>
          <p:cNvSpPr txBox="1"/>
          <p:nvPr>
            <p:ph idx="1" type="body"/>
          </p:nvPr>
        </p:nvSpPr>
        <p:spPr>
          <a:xfrm>
            <a:off x="457200" y="1465800"/>
            <a:ext cx="2577000" cy="31635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107" name="Google Shape;107;g280ac2a2a9f_0_238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Light and Dark">
  <p:cSld name="ONE_COLUMN_TEXT_1_1">
    <p:bg>
      <p:bgPr>
        <a:solidFill>
          <a:schemeClr val="accent6"/>
        </a:solidFill>
      </p:bgPr>
    </p:bg>
    <p:spTree>
      <p:nvGrpSpPr>
        <p:cNvPr id="108" name="Shape 108"/>
        <p:cNvGrpSpPr/>
        <p:nvPr/>
      </p:nvGrpSpPr>
      <p:grpSpPr>
        <a:xfrm>
          <a:off x="0" y="0"/>
          <a:ext cx="0" cy="0"/>
          <a:chOff x="0" y="0"/>
          <a:chExt cx="0" cy="0"/>
        </a:xfrm>
      </p:grpSpPr>
      <p:sp>
        <p:nvSpPr>
          <p:cNvPr id="109" name="Google Shape;109;g280ac2a2a9f_0_2395"/>
          <p:cNvSpPr txBox="1"/>
          <p:nvPr/>
        </p:nvSpPr>
        <p:spPr>
          <a:xfrm flipH="1" rot="10800000">
            <a:off x="3276600" y="25"/>
            <a:ext cx="5867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sp>
        <p:nvSpPr>
          <p:cNvPr id="110" name="Google Shape;110;g280ac2a2a9f_0_2395"/>
          <p:cNvSpPr/>
          <p:nvPr/>
        </p:nvSpPr>
        <p:spPr>
          <a:xfrm rot="-5400000">
            <a:off x="759150" y="2517450"/>
            <a:ext cx="51435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1" name="Google Shape;111;g280ac2a2a9f_0_2395"/>
          <p:cNvSpPr txBox="1"/>
          <p:nvPr>
            <p:ph type="title"/>
          </p:nvPr>
        </p:nvSpPr>
        <p:spPr>
          <a:xfrm>
            <a:off x="457200" y="357800"/>
            <a:ext cx="2577000" cy="9534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Clr>
                <a:schemeClr val="dk1"/>
              </a:buClr>
              <a:buSzPts val="2400"/>
              <a:buNone/>
              <a:defRPr b="1" sz="24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p:txBody>
      </p:sp>
      <p:sp>
        <p:nvSpPr>
          <p:cNvPr id="112" name="Google Shape;112;g280ac2a2a9f_0_2395"/>
          <p:cNvSpPr txBox="1"/>
          <p:nvPr>
            <p:ph idx="1" type="body"/>
          </p:nvPr>
        </p:nvSpPr>
        <p:spPr>
          <a:xfrm>
            <a:off x="457200" y="1465800"/>
            <a:ext cx="2577000" cy="31635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Clr>
                <a:schemeClr val="dk1"/>
              </a:buClr>
              <a:buSzPts val="1200"/>
              <a:buChar char="●"/>
              <a:defRPr sz="1200">
                <a:solidFill>
                  <a:schemeClr val="dk1"/>
                </a:solidFill>
              </a:defRPr>
            </a:lvl1pPr>
            <a:lvl2pPr indent="-304800" lvl="1" marL="914400" algn="l">
              <a:lnSpc>
                <a:spcPct val="115000"/>
              </a:lnSpc>
              <a:spcBef>
                <a:spcPts val="0"/>
              </a:spcBef>
              <a:spcAft>
                <a:spcPts val="0"/>
              </a:spcAft>
              <a:buClr>
                <a:schemeClr val="dk1"/>
              </a:buClr>
              <a:buSzPts val="1200"/>
              <a:buChar char="○"/>
              <a:defRPr sz="1200">
                <a:solidFill>
                  <a:schemeClr val="dk1"/>
                </a:solidFill>
              </a:defRPr>
            </a:lvl2pPr>
            <a:lvl3pPr indent="-304800" lvl="2" marL="1371600" algn="l">
              <a:lnSpc>
                <a:spcPct val="115000"/>
              </a:lnSpc>
              <a:spcBef>
                <a:spcPts val="0"/>
              </a:spcBef>
              <a:spcAft>
                <a:spcPts val="0"/>
              </a:spcAft>
              <a:buClr>
                <a:schemeClr val="dk1"/>
              </a:buClr>
              <a:buSzPts val="1200"/>
              <a:buChar char="■"/>
              <a:defRPr sz="1200">
                <a:solidFill>
                  <a:schemeClr val="dk1"/>
                </a:solidFill>
              </a:defRPr>
            </a:lvl3pPr>
            <a:lvl4pPr indent="-304800" lvl="3" marL="1828800" algn="l">
              <a:lnSpc>
                <a:spcPct val="115000"/>
              </a:lnSpc>
              <a:spcBef>
                <a:spcPts val="0"/>
              </a:spcBef>
              <a:spcAft>
                <a:spcPts val="0"/>
              </a:spcAft>
              <a:buClr>
                <a:schemeClr val="dk1"/>
              </a:buClr>
              <a:buSzPts val="1200"/>
              <a:buChar char="●"/>
              <a:defRPr sz="1200">
                <a:solidFill>
                  <a:schemeClr val="dk1"/>
                </a:solidFill>
              </a:defRPr>
            </a:lvl4pPr>
            <a:lvl5pPr indent="-304800" lvl="4" marL="2286000" algn="l">
              <a:lnSpc>
                <a:spcPct val="115000"/>
              </a:lnSpc>
              <a:spcBef>
                <a:spcPts val="0"/>
              </a:spcBef>
              <a:spcAft>
                <a:spcPts val="0"/>
              </a:spcAft>
              <a:buClr>
                <a:schemeClr val="dk1"/>
              </a:buClr>
              <a:buSzPts val="1200"/>
              <a:buChar char="○"/>
              <a:defRPr sz="1200">
                <a:solidFill>
                  <a:schemeClr val="dk1"/>
                </a:solidFill>
              </a:defRPr>
            </a:lvl5pPr>
            <a:lvl6pPr indent="-304800" lvl="5" marL="2743200" algn="l">
              <a:lnSpc>
                <a:spcPct val="115000"/>
              </a:lnSpc>
              <a:spcBef>
                <a:spcPts val="0"/>
              </a:spcBef>
              <a:spcAft>
                <a:spcPts val="0"/>
              </a:spcAft>
              <a:buClr>
                <a:schemeClr val="dk1"/>
              </a:buClr>
              <a:buSzPts val="1200"/>
              <a:buChar char="■"/>
              <a:defRPr sz="1200">
                <a:solidFill>
                  <a:schemeClr val="dk1"/>
                </a:solidFill>
              </a:defRPr>
            </a:lvl6pPr>
            <a:lvl7pPr indent="-304800" lvl="6" marL="3200400" algn="l">
              <a:lnSpc>
                <a:spcPct val="115000"/>
              </a:lnSpc>
              <a:spcBef>
                <a:spcPts val="0"/>
              </a:spcBef>
              <a:spcAft>
                <a:spcPts val="0"/>
              </a:spcAft>
              <a:buClr>
                <a:schemeClr val="dk1"/>
              </a:buClr>
              <a:buSzPts val="1200"/>
              <a:buChar char="●"/>
              <a:defRPr sz="1200">
                <a:solidFill>
                  <a:schemeClr val="dk1"/>
                </a:solidFill>
              </a:defRPr>
            </a:lvl7pPr>
            <a:lvl8pPr indent="-304800" lvl="7" marL="3657600" algn="l">
              <a:lnSpc>
                <a:spcPct val="115000"/>
              </a:lnSpc>
              <a:spcBef>
                <a:spcPts val="0"/>
              </a:spcBef>
              <a:spcAft>
                <a:spcPts val="0"/>
              </a:spcAft>
              <a:buClr>
                <a:schemeClr val="dk1"/>
              </a:buClr>
              <a:buSzPts val="1200"/>
              <a:buChar char="○"/>
              <a:defRPr sz="1200">
                <a:solidFill>
                  <a:schemeClr val="dk1"/>
                </a:solidFill>
              </a:defRPr>
            </a:lvl8pPr>
            <a:lvl9pPr indent="-304800" lvl="8" marL="4114800" algn="l">
              <a:lnSpc>
                <a:spcPct val="115000"/>
              </a:lnSpc>
              <a:spcBef>
                <a:spcPts val="0"/>
              </a:spcBef>
              <a:spcAft>
                <a:spcPts val="0"/>
              </a:spcAft>
              <a:buClr>
                <a:schemeClr val="dk1"/>
              </a:buClr>
              <a:buSzPts val="1200"/>
              <a:buChar char="■"/>
              <a:defRPr sz="1200">
                <a:solidFill>
                  <a:schemeClr val="dk1"/>
                </a:solidFill>
              </a:defRPr>
            </a:lvl9pPr>
          </a:lstStyle>
          <a:p/>
        </p:txBody>
      </p:sp>
      <p:sp>
        <p:nvSpPr>
          <p:cNvPr id="113" name="Google Shape;113;g280ac2a2a9f_0_239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p:cSld name="BIG_NUMBER_1_1">
    <p:bg>
      <p:bgPr>
        <a:solidFill>
          <a:schemeClr val="accent6"/>
        </a:solidFill>
      </p:bgPr>
    </p:bg>
    <p:spTree>
      <p:nvGrpSpPr>
        <p:cNvPr id="16" name="Shape 16"/>
        <p:cNvGrpSpPr/>
        <p:nvPr/>
      </p:nvGrpSpPr>
      <p:grpSpPr>
        <a:xfrm>
          <a:off x="0" y="0"/>
          <a:ext cx="0" cy="0"/>
          <a:chOff x="0" y="0"/>
          <a:chExt cx="0" cy="0"/>
        </a:xfrm>
      </p:grpSpPr>
      <p:sp>
        <p:nvSpPr>
          <p:cNvPr id="17" name="Google Shape;17;g280ac2a2a9f_0_25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g280ac2a2a9f_0_2530"/>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g280ac2a2a9f_0_2530"/>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 Taipy 2023</a:t>
            </a:r>
            <a:r>
              <a:rPr b="0" i="0" lang="en" sz="1000" u="none" cap="none" strike="noStrike">
                <a:solidFill>
                  <a:schemeClr val="dk1"/>
                </a:solidFill>
                <a:latin typeface="Lato"/>
                <a:ea typeface="Lato"/>
                <a:cs typeface="Lato"/>
                <a:sym typeface="Lato"/>
              </a:rPr>
              <a:t> All rights reserved</a:t>
            </a:r>
            <a:endParaRPr b="0" i="0" sz="1000" u="none" cap="none" strike="noStrike">
              <a:solidFill>
                <a:schemeClr val="dk1"/>
              </a:solidFill>
              <a:latin typeface="Lato"/>
              <a:ea typeface="Lato"/>
              <a:cs typeface="Lato"/>
              <a:sym typeface="La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Light and Orange">
  <p:cSld name="ONE_COLUMN_TEXT_1_1_1">
    <p:bg>
      <p:bgPr>
        <a:solidFill>
          <a:schemeClr val="accent6"/>
        </a:solidFill>
      </p:bgPr>
    </p:bg>
    <p:spTree>
      <p:nvGrpSpPr>
        <p:cNvPr id="114" name="Shape 114"/>
        <p:cNvGrpSpPr/>
        <p:nvPr/>
      </p:nvGrpSpPr>
      <p:grpSpPr>
        <a:xfrm>
          <a:off x="0" y="0"/>
          <a:ext cx="0" cy="0"/>
          <a:chOff x="0" y="0"/>
          <a:chExt cx="0" cy="0"/>
        </a:xfrm>
      </p:grpSpPr>
      <p:sp>
        <p:nvSpPr>
          <p:cNvPr id="115" name="Google Shape;115;g280ac2a2a9f_0_2401"/>
          <p:cNvSpPr txBox="1"/>
          <p:nvPr/>
        </p:nvSpPr>
        <p:spPr>
          <a:xfrm flipH="1" rot="10800000">
            <a:off x="3276600" y="25"/>
            <a:ext cx="5867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Lato"/>
              <a:ea typeface="Lato"/>
              <a:cs typeface="Lato"/>
              <a:sym typeface="Lato"/>
            </a:endParaRPr>
          </a:p>
        </p:txBody>
      </p:sp>
      <p:sp>
        <p:nvSpPr>
          <p:cNvPr id="116" name="Google Shape;116;g280ac2a2a9f_0_2401"/>
          <p:cNvSpPr/>
          <p:nvPr/>
        </p:nvSpPr>
        <p:spPr>
          <a:xfrm rot="-5400000">
            <a:off x="759150" y="2517450"/>
            <a:ext cx="51435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17" name="Google Shape;117;g280ac2a2a9f_0_2401"/>
          <p:cNvSpPr txBox="1"/>
          <p:nvPr>
            <p:ph type="title"/>
          </p:nvPr>
        </p:nvSpPr>
        <p:spPr>
          <a:xfrm>
            <a:off x="457200" y="357800"/>
            <a:ext cx="2577000" cy="9534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Clr>
                <a:schemeClr val="dk1"/>
              </a:buClr>
              <a:buSzPts val="2400"/>
              <a:buNone/>
              <a:defRPr b="1" sz="24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p:txBody>
      </p:sp>
      <p:sp>
        <p:nvSpPr>
          <p:cNvPr id="118" name="Google Shape;118;g280ac2a2a9f_0_2401"/>
          <p:cNvSpPr txBox="1"/>
          <p:nvPr>
            <p:ph idx="1" type="body"/>
          </p:nvPr>
        </p:nvSpPr>
        <p:spPr>
          <a:xfrm>
            <a:off x="457200" y="1465800"/>
            <a:ext cx="2577000" cy="31635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Clr>
                <a:schemeClr val="dk1"/>
              </a:buClr>
              <a:buSzPts val="1200"/>
              <a:buChar char="●"/>
              <a:defRPr sz="1200">
                <a:solidFill>
                  <a:schemeClr val="dk1"/>
                </a:solidFill>
              </a:defRPr>
            </a:lvl1pPr>
            <a:lvl2pPr indent="-304800" lvl="1" marL="914400" algn="l">
              <a:lnSpc>
                <a:spcPct val="115000"/>
              </a:lnSpc>
              <a:spcBef>
                <a:spcPts val="0"/>
              </a:spcBef>
              <a:spcAft>
                <a:spcPts val="0"/>
              </a:spcAft>
              <a:buClr>
                <a:schemeClr val="dk1"/>
              </a:buClr>
              <a:buSzPts val="1200"/>
              <a:buChar char="○"/>
              <a:defRPr sz="1200">
                <a:solidFill>
                  <a:schemeClr val="dk1"/>
                </a:solidFill>
              </a:defRPr>
            </a:lvl2pPr>
            <a:lvl3pPr indent="-304800" lvl="2" marL="1371600" algn="l">
              <a:lnSpc>
                <a:spcPct val="115000"/>
              </a:lnSpc>
              <a:spcBef>
                <a:spcPts val="0"/>
              </a:spcBef>
              <a:spcAft>
                <a:spcPts val="0"/>
              </a:spcAft>
              <a:buClr>
                <a:schemeClr val="dk1"/>
              </a:buClr>
              <a:buSzPts val="1200"/>
              <a:buChar char="■"/>
              <a:defRPr sz="1200">
                <a:solidFill>
                  <a:schemeClr val="dk1"/>
                </a:solidFill>
              </a:defRPr>
            </a:lvl3pPr>
            <a:lvl4pPr indent="-304800" lvl="3" marL="1828800" algn="l">
              <a:lnSpc>
                <a:spcPct val="115000"/>
              </a:lnSpc>
              <a:spcBef>
                <a:spcPts val="0"/>
              </a:spcBef>
              <a:spcAft>
                <a:spcPts val="0"/>
              </a:spcAft>
              <a:buClr>
                <a:schemeClr val="dk1"/>
              </a:buClr>
              <a:buSzPts val="1200"/>
              <a:buChar char="●"/>
              <a:defRPr sz="1200">
                <a:solidFill>
                  <a:schemeClr val="dk1"/>
                </a:solidFill>
              </a:defRPr>
            </a:lvl4pPr>
            <a:lvl5pPr indent="-304800" lvl="4" marL="2286000" algn="l">
              <a:lnSpc>
                <a:spcPct val="115000"/>
              </a:lnSpc>
              <a:spcBef>
                <a:spcPts val="0"/>
              </a:spcBef>
              <a:spcAft>
                <a:spcPts val="0"/>
              </a:spcAft>
              <a:buClr>
                <a:schemeClr val="dk1"/>
              </a:buClr>
              <a:buSzPts val="1200"/>
              <a:buChar char="○"/>
              <a:defRPr sz="1200">
                <a:solidFill>
                  <a:schemeClr val="dk1"/>
                </a:solidFill>
              </a:defRPr>
            </a:lvl5pPr>
            <a:lvl6pPr indent="-304800" lvl="5" marL="2743200" algn="l">
              <a:lnSpc>
                <a:spcPct val="115000"/>
              </a:lnSpc>
              <a:spcBef>
                <a:spcPts val="0"/>
              </a:spcBef>
              <a:spcAft>
                <a:spcPts val="0"/>
              </a:spcAft>
              <a:buClr>
                <a:schemeClr val="dk1"/>
              </a:buClr>
              <a:buSzPts val="1200"/>
              <a:buChar char="■"/>
              <a:defRPr sz="1200">
                <a:solidFill>
                  <a:schemeClr val="dk1"/>
                </a:solidFill>
              </a:defRPr>
            </a:lvl6pPr>
            <a:lvl7pPr indent="-304800" lvl="6" marL="3200400" algn="l">
              <a:lnSpc>
                <a:spcPct val="115000"/>
              </a:lnSpc>
              <a:spcBef>
                <a:spcPts val="0"/>
              </a:spcBef>
              <a:spcAft>
                <a:spcPts val="0"/>
              </a:spcAft>
              <a:buClr>
                <a:schemeClr val="dk1"/>
              </a:buClr>
              <a:buSzPts val="1200"/>
              <a:buChar char="●"/>
              <a:defRPr sz="1200">
                <a:solidFill>
                  <a:schemeClr val="dk1"/>
                </a:solidFill>
              </a:defRPr>
            </a:lvl7pPr>
            <a:lvl8pPr indent="-304800" lvl="7" marL="3657600" algn="l">
              <a:lnSpc>
                <a:spcPct val="115000"/>
              </a:lnSpc>
              <a:spcBef>
                <a:spcPts val="0"/>
              </a:spcBef>
              <a:spcAft>
                <a:spcPts val="0"/>
              </a:spcAft>
              <a:buClr>
                <a:schemeClr val="dk1"/>
              </a:buClr>
              <a:buSzPts val="1200"/>
              <a:buChar char="○"/>
              <a:defRPr sz="1200">
                <a:solidFill>
                  <a:schemeClr val="dk1"/>
                </a:solidFill>
              </a:defRPr>
            </a:lvl8pPr>
            <a:lvl9pPr indent="-304800" lvl="8" marL="4114800" algn="l">
              <a:lnSpc>
                <a:spcPct val="115000"/>
              </a:lnSpc>
              <a:spcBef>
                <a:spcPts val="0"/>
              </a:spcBef>
              <a:spcAft>
                <a:spcPts val="0"/>
              </a:spcAft>
              <a:buClr>
                <a:schemeClr val="dk1"/>
              </a:buClr>
              <a:buSzPts val="1200"/>
              <a:buChar char="■"/>
              <a:defRPr sz="1200">
                <a:solidFill>
                  <a:schemeClr val="dk1"/>
                </a:solidFill>
              </a:defRPr>
            </a:lvl9pPr>
          </a:lstStyle>
          <a:p/>
        </p:txBody>
      </p:sp>
      <p:sp>
        <p:nvSpPr>
          <p:cNvPr id="119" name="Google Shape;119;g280ac2a2a9f_0_240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Orange and Light">
  <p:cSld name="ONE_COLUMN_TEXT_1_1_1_1">
    <p:bg>
      <p:bgPr>
        <a:solidFill>
          <a:schemeClr val="accent2"/>
        </a:solidFill>
      </p:bgPr>
    </p:bg>
    <p:spTree>
      <p:nvGrpSpPr>
        <p:cNvPr id="120" name="Shape 120"/>
        <p:cNvGrpSpPr/>
        <p:nvPr/>
      </p:nvGrpSpPr>
      <p:grpSpPr>
        <a:xfrm>
          <a:off x="0" y="0"/>
          <a:ext cx="0" cy="0"/>
          <a:chOff x="0" y="0"/>
          <a:chExt cx="0" cy="0"/>
        </a:xfrm>
      </p:grpSpPr>
      <p:sp>
        <p:nvSpPr>
          <p:cNvPr id="121" name="Google Shape;121;g280ac2a2a9f_0_2407"/>
          <p:cNvSpPr txBox="1"/>
          <p:nvPr/>
        </p:nvSpPr>
        <p:spPr>
          <a:xfrm flipH="1" rot="10800000">
            <a:off x="3276600" y="25"/>
            <a:ext cx="58674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sp>
        <p:nvSpPr>
          <p:cNvPr id="122" name="Google Shape;122;g280ac2a2a9f_0_2407"/>
          <p:cNvSpPr/>
          <p:nvPr/>
        </p:nvSpPr>
        <p:spPr>
          <a:xfrm rot="-5400000">
            <a:off x="759150" y="2517450"/>
            <a:ext cx="51435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23" name="Google Shape;123;g280ac2a2a9f_0_2407"/>
          <p:cNvSpPr txBox="1"/>
          <p:nvPr>
            <p:ph type="title"/>
          </p:nvPr>
        </p:nvSpPr>
        <p:spPr>
          <a:xfrm>
            <a:off x="457200" y="357800"/>
            <a:ext cx="2577000" cy="9534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4" name="Google Shape;124;g280ac2a2a9f_0_2407"/>
          <p:cNvSpPr txBox="1"/>
          <p:nvPr>
            <p:ph idx="1" type="body"/>
          </p:nvPr>
        </p:nvSpPr>
        <p:spPr>
          <a:xfrm>
            <a:off x="457200" y="1465800"/>
            <a:ext cx="2577000" cy="31635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125" name="Google Shape;125;g280ac2a2a9f_0_240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Orange and Dark">
  <p:cSld name="ONE_COLUMN_TEXT_1_1_1_1_1">
    <p:bg>
      <p:bgPr>
        <a:solidFill>
          <a:schemeClr val="accent2"/>
        </a:solidFill>
      </p:bgPr>
    </p:bg>
    <p:spTree>
      <p:nvGrpSpPr>
        <p:cNvPr id="126" name="Shape 126"/>
        <p:cNvGrpSpPr/>
        <p:nvPr/>
      </p:nvGrpSpPr>
      <p:grpSpPr>
        <a:xfrm>
          <a:off x="0" y="0"/>
          <a:ext cx="0" cy="0"/>
          <a:chOff x="0" y="0"/>
          <a:chExt cx="0" cy="0"/>
        </a:xfrm>
      </p:grpSpPr>
      <p:sp>
        <p:nvSpPr>
          <p:cNvPr id="127" name="Google Shape;127;g280ac2a2a9f_0_2413"/>
          <p:cNvSpPr txBox="1"/>
          <p:nvPr/>
        </p:nvSpPr>
        <p:spPr>
          <a:xfrm flipH="1" rot="10800000">
            <a:off x="3276600" y="25"/>
            <a:ext cx="5867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sp>
        <p:nvSpPr>
          <p:cNvPr id="128" name="Google Shape;128;g280ac2a2a9f_0_2413"/>
          <p:cNvSpPr/>
          <p:nvPr/>
        </p:nvSpPr>
        <p:spPr>
          <a:xfrm rot="-5400000">
            <a:off x="759150" y="2517450"/>
            <a:ext cx="51435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29" name="Google Shape;129;g280ac2a2a9f_0_2413"/>
          <p:cNvSpPr txBox="1"/>
          <p:nvPr>
            <p:ph type="title"/>
          </p:nvPr>
        </p:nvSpPr>
        <p:spPr>
          <a:xfrm>
            <a:off x="457200" y="357800"/>
            <a:ext cx="2577000" cy="9534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0" name="Google Shape;130;g280ac2a2a9f_0_2413"/>
          <p:cNvSpPr txBox="1"/>
          <p:nvPr>
            <p:ph idx="1" type="body"/>
          </p:nvPr>
        </p:nvSpPr>
        <p:spPr>
          <a:xfrm>
            <a:off x="457200" y="1465800"/>
            <a:ext cx="2577000" cy="31635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131" name="Google Shape;131;g280ac2a2a9f_0_24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Light">
  <p:cSld name="ONE_COLUMN_TEXT_1_1_1_1_1_1">
    <p:bg>
      <p:bgPr>
        <a:solidFill>
          <a:schemeClr val="lt1"/>
        </a:solidFill>
      </p:bgPr>
    </p:bg>
    <p:spTree>
      <p:nvGrpSpPr>
        <p:cNvPr id="132" name="Shape 132"/>
        <p:cNvGrpSpPr/>
        <p:nvPr/>
      </p:nvGrpSpPr>
      <p:grpSpPr>
        <a:xfrm>
          <a:off x="0" y="0"/>
          <a:ext cx="0" cy="0"/>
          <a:chOff x="0" y="0"/>
          <a:chExt cx="0" cy="0"/>
        </a:xfrm>
      </p:grpSpPr>
      <p:sp>
        <p:nvSpPr>
          <p:cNvPr id="133" name="Google Shape;133;g280ac2a2a9f_0_2419"/>
          <p:cNvSpPr txBox="1"/>
          <p:nvPr/>
        </p:nvSpPr>
        <p:spPr>
          <a:xfrm flipH="1" rot="10800000">
            <a:off x="3276600" y="25"/>
            <a:ext cx="58674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sp>
        <p:nvSpPr>
          <p:cNvPr id="134" name="Google Shape;134;g280ac2a2a9f_0_2419"/>
          <p:cNvSpPr/>
          <p:nvPr/>
        </p:nvSpPr>
        <p:spPr>
          <a:xfrm rot="-5400000">
            <a:off x="759150" y="2517450"/>
            <a:ext cx="51435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35" name="Google Shape;135;g280ac2a2a9f_0_2419"/>
          <p:cNvSpPr txBox="1"/>
          <p:nvPr>
            <p:ph type="title"/>
          </p:nvPr>
        </p:nvSpPr>
        <p:spPr>
          <a:xfrm>
            <a:off x="457200" y="357800"/>
            <a:ext cx="2577000" cy="9534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Clr>
                <a:schemeClr val="dk1"/>
              </a:buClr>
              <a:buSzPts val="2400"/>
              <a:buNone/>
              <a:defRPr b="1" sz="24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p:txBody>
      </p:sp>
      <p:sp>
        <p:nvSpPr>
          <p:cNvPr id="136" name="Google Shape;136;g280ac2a2a9f_0_2419"/>
          <p:cNvSpPr txBox="1"/>
          <p:nvPr>
            <p:ph idx="1" type="body"/>
          </p:nvPr>
        </p:nvSpPr>
        <p:spPr>
          <a:xfrm>
            <a:off x="457200" y="1465800"/>
            <a:ext cx="2577000" cy="31635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Clr>
                <a:schemeClr val="dk1"/>
              </a:buClr>
              <a:buSzPts val="1200"/>
              <a:buChar char="●"/>
              <a:defRPr sz="1200">
                <a:solidFill>
                  <a:schemeClr val="dk1"/>
                </a:solidFill>
              </a:defRPr>
            </a:lvl1pPr>
            <a:lvl2pPr indent="-304800" lvl="1" marL="914400" algn="l">
              <a:lnSpc>
                <a:spcPct val="115000"/>
              </a:lnSpc>
              <a:spcBef>
                <a:spcPts val="0"/>
              </a:spcBef>
              <a:spcAft>
                <a:spcPts val="0"/>
              </a:spcAft>
              <a:buClr>
                <a:schemeClr val="dk1"/>
              </a:buClr>
              <a:buSzPts val="1200"/>
              <a:buChar char="○"/>
              <a:defRPr sz="1200">
                <a:solidFill>
                  <a:schemeClr val="dk1"/>
                </a:solidFill>
              </a:defRPr>
            </a:lvl2pPr>
            <a:lvl3pPr indent="-304800" lvl="2" marL="1371600" algn="l">
              <a:lnSpc>
                <a:spcPct val="115000"/>
              </a:lnSpc>
              <a:spcBef>
                <a:spcPts val="0"/>
              </a:spcBef>
              <a:spcAft>
                <a:spcPts val="0"/>
              </a:spcAft>
              <a:buClr>
                <a:schemeClr val="dk1"/>
              </a:buClr>
              <a:buSzPts val="1200"/>
              <a:buChar char="■"/>
              <a:defRPr sz="1200">
                <a:solidFill>
                  <a:schemeClr val="dk1"/>
                </a:solidFill>
              </a:defRPr>
            </a:lvl3pPr>
            <a:lvl4pPr indent="-304800" lvl="3" marL="1828800" algn="l">
              <a:lnSpc>
                <a:spcPct val="115000"/>
              </a:lnSpc>
              <a:spcBef>
                <a:spcPts val="0"/>
              </a:spcBef>
              <a:spcAft>
                <a:spcPts val="0"/>
              </a:spcAft>
              <a:buClr>
                <a:schemeClr val="dk1"/>
              </a:buClr>
              <a:buSzPts val="1200"/>
              <a:buChar char="●"/>
              <a:defRPr sz="1200">
                <a:solidFill>
                  <a:schemeClr val="dk1"/>
                </a:solidFill>
              </a:defRPr>
            </a:lvl4pPr>
            <a:lvl5pPr indent="-304800" lvl="4" marL="2286000" algn="l">
              <a:lnSpc>
                <a:spcPct val="115000"/>
              </a:lnSpc>
              <a:spcBef>
                <a:spcPts val="0"/>
              </a:spcBef>
              <a:spcAft>
                <a:spcPts val="0"/>
              </a:spcAft>
              <a:buClr>
                <a:schemeClr val="dk1"/>
              </a:buClr>
              <a:buSzPts val="1200"/>
              <a:buChar char="○"/>
              <a:defRPr sz="1200">
                <a:solidFill>
                  <a:schemeClr val="dk1"/>
                </a:solidFill>
              </a:defRPr>
            </a:lvl5pPr>
            <a:lvl6pPr indent="-304800" lvl="5" marL="2743200" algn="l">
              <a:lnSpc>
                <a:spcPct val="115000"/>
              </a:lnSpc>
              <a:spcBef>
                <a:spcPts val="0"/>
              </a:spcBef>
              <a:spcAft>
                <a:spcPts val="0"/>
              </a:spcAft>
              <a:buClr>
                <a:schemeClr val="dk1"/>
              </a:buClr>
              <a:buSzPts val="1200"/>
              <a:buChar char="■"/>
              <a:defRPr sz="1200">
                <a:solidFill>
                  <a:schemeClr val="dk1"/>
                </a:solidFill>
              </a:defRPr>
            </a:lvl6pPr>
            <a:lvl7pPr indent="-304800" lvl="6" marL="3200400" algn="l">
              <a:lnSpc>
                <a:spcPct val="115000"/>
              </a:lnSpc>
              <a:spcBef>
                <a:spcPts val="0"/>
              </a:spcBef>
              <a:spcAft>
                <a:spcPts val="0"/>
              </a:spcAft>
              <a:buClr>
                <a:schemeClr val="dk1"/>
              </a:buClr>
              <a:buSzPts val="1200"/>
              <a:buChar char="●"/>
              <a:defRPr sz="1200">
                <a:solidFill>
                  <a:schemeClr val="dk1"/>
                </a:solidFill>
              </a:defRPr>
            </a:lvl7pPr>
            <a:lvl8pPr indent="-304800" lvl="7" marL="3657600" algn="l">
              <a:lnSpc>
                <a:spcPct val="115000"/>
              </a:lnSpc>
              <a:spcBef>
                <a:spcPts val="0"/>
              </a:spcBef>
              <a:spcAft>
                <a:spcPts val="0"/>
              </a:spcAft>
              <a:buClr>
                <a:schemeClr val="dk1"/>
              </a:buClr>
              <a:buSzPts val="1200"/>
              <a:buChar char="○"/>
              <a:defRPr sz="1200">
                <a:solidFill>
                  <a:schemeClr val="dk1"/>
                </a:solidFill>
              </a:defRPr>
            </a:lvl8pPr>
            <a:lvl9pPr indent="-304800" lvl="8" marL="4114800" algn="l">
              <a:lnSpc>
                <a:spcPct val="115000"/>
              </a:lnSpc>
              <a:spcBef>
                <a:spcPts val="0"/>
              </a:spcBef>
              <a:spcAft>
                <a:spcPts val="0"/>
              </a:spcAft>
              <a:buClr>
                <a:schemeClr val="dk1"/>
              </a:buClr>
              <a:buSzPts val="1200"/>
              <a:buChar char="■"/>
              <a:defRPr sz="1200">
                <a:solidFill>
                  <a:schemeClr val="dk1"/>
                </a:solidFill>
              </a:defRPr>
            </a:lvl9pPr>
          </a:lstStyle>
          <a:p/>
        </p:txBody>
      </p:sp>
      <p:sp>
        <p:nvSpPr>
          <p:cNvPr id="137" name="Google Shape;137;g280ac2a2a9f_0_24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Dark">
  <p:cSld name="ONE_COLUMN_TEXT_1_1_1_1_1_1_1">
    <p:bg>
      <p:bgPr>
        <a:solidFill>
          <a:schemeClr val="dk1"/>
        </a:solidFill>
      </p:bgPr>
    </p:bg>
    <p:spTree>
      <p:nvGrpSpPr>
        <p:cNvPr id="138" name="Shape 138"/>
        <p:cNvGrpSpPr/>
        <p:nvPr/>
      </p:nvGrpSpPr>
      <p:grpSpPr>
        <a:xfrm>
          <a:off x="0" y="0"/>
          <a:ext cx="0" cy="0"/>
          <a:chOff x="0" y="0"/>
          <a:chExt cx="0" cy="0"/>
        </a:xfrm>
      </p:grpSpPr>
      <p:sp>
        <p:nvSpPr>
          <p:cNvPr id="139" name="Google Shape;139;g280ac2a2a9f_0_2425"/>
          <p:cNvSpPr txBox="1"/>
          <p:nvPr/>
        </p:nvSpPr>
        <p:spPr>
          <a:xfrm flipH="1" rot="10800000">
            <a:off x="3276600" y="25"/>
            <a:ext cx="5867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sp>
        <p:nvSpPr>
          <p:cNvPr id="140" name="Google Shape;140;g280ac2a2a9f_0_2425"/>
          <p:cNvSpPr/>
          <p:nvPr/>
        </p:nvSpPr>
        <p:spPr>
          <a:xfrm rot="-5400000">
            <a:off x="759150" y="2517450"/>
            <a:ext cx="51435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41" name="Google Shape;141;g280ac2a2a9f_0_2425"/>
          <p:cNvSpPr txBox="1"/>
          <p:nvPr>
            <p:ph type="title"/>
          </p:nvPr>
        </p:nvSpPr>
        <p:spPr>
          <a:xfrm>
            <a:off x="457200" y="357800"/>
            <a:ext cx="2577000" cy="9534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2" name="Google Shape;142;g280ac2a2a9f_0_2425"/>
          <p:cNvSpPr txBox="1"/>
          <p:nvPr>
            <p:ph idx="1" type="body"/>
          </p:nvPr>
        </p:nvSpPr>
        <p:spPr>
          <a:xfrm>
            <a:off x="457200" y="1465800"/>
            <a:ext cx="2577000" cy="31635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143" name="Google Shape;143;g280ac2a2a9f_0_24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Orange">
  <p:cSld name="ONE_COLUMN_TEXT_1_1_1_1_1_1_1_1">
    <p:bg>
      <p:bgPr>
        <a:solidFill>
          <a:schemeClr val="accent2"/>
        </a:solidFill>
      </p:bgPr>
    </p:bg>
    <p:spTree>
      <p:nvGrpSpPr>
        <p:cNvPr id="144" name="Shape 144"/>
        <p:cNvGrpSpPr/>
        <p:nvPr/>
      </p:nvGrpSpPr>
      <p:grpSpPr>
        <a:xfrm>
          <a:off x="0" y="0"/>
          <a:ext cx="0" cy="0"/>
          <a:chOff x="0" y="0"/>
          <a:chExt cx="0" cy="0"/>
        </a:xfrm>
      </p:grpSpPr>
      <p:sp>
        <p:nvSpPr>
          <p:cNvPr id="145" name="Google Shape;145;g280ac2a2a9f_0_2431"/>
          <p:cNvSpPr txBox="1"/>
          <p:nvPr/>
        </p:nvSpPr>
        <p:spPr>
          <a:xfrm flipH="1" rot="10800000">
            <a:off x="3276600" y="25"/>
            <a:ext cx="5867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sp>
        <p:nvSpPr>
          <p:cNvPr id="146" name="Google Shape;146;g280ac2a2a9f_0_2431"/>
          <p:cNvSpPr/>
          <p:nvPr/>
        </p:nvSpPr>
        <p:spPr>
          <a:xfrm rot="-5400000">
            <a:off x="759150" y="2517450"/>
            <a:ext cx="51435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47" name="Google Shape;147;g280ac2a2a9f_0_2431"/>
          <p:cNvSpPr txBox="1"/>
          <p:nvPr>
            <p:ph type="title"/>
          </p:nvPr>
        </p:nvSpPr>
        <p:spPr>
          <a:xfrm>
            <a:off x="457200" y="357800"/>
            <a:ext cx="2577000" cy="9534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8" name="Google Shape;148;g280ac2a2a9f_0_2431"/>
          <p:cNvSpPr txBox="1"/>
          <p:nvPr>
            <p:ph idx="1" type="body"/>
          </p:nvPr>
        </p:nvSpPr>
        <p:spPr>
          <a:xfrm>
            <a:off x="457200" y="1465800"/>
            <a:ext cx="2577000" cy="31635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149" name="Google Shape;149;g280ac2a2a9f_0_24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Light">
  <p:cSld name="MAIN_POINT_1">
    <p:bg>
      <p:bgPr>
        <a:solidFill>
          <a:schemeClr val="accent6"/>
        </a:solidFill>
      </p:bgPr>
    </p:bg>
    <p:spTree>
      <p:nvGrpSpPr>
        <p:cNvPr id="150" name="Shape 150"/>
        <p:cNvGrpSpPr/>
        <p:nvPr/>
      </p:nvGrpSpPr>
      <p:grpSpPr>
        <a:xfrm>
          <a:off x="0" y="0"/>
          <a:ext cx="0" cy="0"/>
          <a:chOff x="0" y="0"/>
          <a:chExt cx="0" cy="0"/>
        </a:xfrm>
      </p:grpSpPr>
      <p:pic>
        <p:nvPicPr>
          <p:cNvPr id="151" name="Google Shape;151;g280ac2a2a9f_0_2441"/>
          <p:cNvPicPr preferRelativeResize="0"/>
          <p:nvPr/>
        </p:nvPicPr>
        <p:blipFill rotWithShape="1">
          <a:blip r:embed="rId2">
            <a:alphaModFix amt="5000"/>
          </a:blip>
          <a:srcRect b="7813" l="0" r="0" t="7812"/>
          <a:stretch/>
        </p:blipFill>
        <p:spPr>
          <a:xfrm>
            <a:off x="0" y="0"/>
            <a:ext cx="9144000" cy="5143501"/>
          </a:xfrm>
          <a:prstGeom prst="rect">
            <a:avLst/>
          </a:prstGeom>
          <a:noFill/>
          <a:ln>
            <a:noFill/>
          </a:ln>
        </p:spPr>
      </p:pic>
      <p:sp>
        <p:nvSpPr>
          <p:cNvPr id="152" name="Google Shape;152;g280ac2a2a9f_0_2441"/>
          <p:cNvSpPr txBox="1"/>
          <p:nvPr>
            <p:ph type="title"/>
          </p:nvPr>
        </p:nvSpPr>
        <p:spPr>
          <a:xfrm>
            <a:off x="490250" y="488250"/>
            <a:ext cx="6257100" cy="40908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Clr>
                <a:schemeClr val="dk1"/>
              </a:buClr>
              <a:buSzPts val="6000"/>
              <a:buNone/>
              <a:defRPr b="1" sz="6000">
                <a:solidFill>
                  <a:schemeClr val="dk1"/>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153" name="Google Shape;153;g280ac2a2a9f_0_244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g280ac2a2a9f_0_2441"/>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g280ac2a2a9f_0_2441"/>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 Taipy 2023</a:t>
            </a:r>
            <a:r>
              <a:rPr b="0" i="0" lang="en" sz="1000" u="none" cap="none" strike="noStrike">
                <a:solidFill>
                  <a:schemeClr val="dk1"/>
                </a:solidFill>
                <a:latin typeface="Lato"/>
                <a:ea typeface="Lato"/>
                <a:cs typeface="Lato"/>
                <a:sym typeface="Lato"/>
              </a:rPr>
              <a:t> All rights reserved</a:t>
            </a:r>
            <a:endParaRPr b="0" i="0" sz="1000" u="none" cap="none" strike="noStrike">
              <a:solidFill>
                <a:schemeClr val="dk1"/>
              </a:solidFill>
              <a:latin typeface="Lato"/>
              <a:ea typeface="Lato"/>
              <a:cs typeface="Lato"/>
              <a:sym typeface="La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Orange">
  <p:cSld name="MAIN_POINT_1_1">
    <p:bg>
      <p:bgPr>
        <a:solidFill>
          <a:schemeClr val="accent2"/>
        </a:solidFill>
      </p:bgPr>
    </p:bg>
    <p:spTree>
      <p:nvGrpSpPr>
        <p:cNvPr id="156" name="Shape 156"/>
        <p:cNvGrpSpPr/>
        <p:nvPr/>
      </p:nvGrpSpPr>
      <p:grpSpPr>
        <a:xfrm>
          <a:off x="0" y="0"/>
          <a:ext cx="0" cy="0"/>
          <a:chOff x="0" y="0"/>
          <a:chExt cx="0" cy="0"/>
        </a:xfrm>
      </p:grpSpPr>
      <p:pic>
        <p:nvPicPr>
          <p:cNvPr id="157" name="Google Shape;157;g280ac2a2a9f_0_2447"/>
          <p:cNvPicPr preferRelativeResize="0"/>
          <p:nvPr/>
        </p:nvPicPr>
        <p:blipFill rotWithShape="1">
          <a:blip r:embed="rId2">
            <a:alphaModFix amt="5000"/>
          </a:blip>
          <a:srcRect b="7813" l="0" r="0" t="7812"/>
          <a:stretch/>
        </p:blipFill>
        <p:spPr>
          <a:xfrm>
            <a:off x="0" y="0"/>
            <a:ext cx="9144000" cy="5143501"/>
          </a:xfrm>
          <a:prstGeom prst="rect">
            <a:avLst/>
          </a:prstGeom>
          <a:noFill/>
          <a:ln>
            <a:noFill/>
          </a:ln>
        </p:spPr>
      </p:pic>
      <p:sp>
        <p:nvSpPr>
          <p:cNvPr id="158" name="Google Shape;158;g280ac2a2a9f_0_2447"/>
          <p:cNvSpPr txBox="1"/>
          <p:nvPr>
            <p:ph type="title"/>
          </p:nvPr>
        </p:nvSpPr>
        <p:spPr>
          <a:xfrm>
            <a:off x="490250" y="488250"/>
            <a:ext cx="6257100" cy="40908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6000"/>
              <a:buNone/>
              <a:defRPr b="1"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159" name="Google Shape;159;g280ac2a2a9f_0_24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g280ac2a2a9f_0_2447"/>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yptic - Light and Dark">
  <p:cSld name="SECTION_TITLE_AND_DESCRIPTION">
    <p:spTree>
      <p:nvGrpSpPr>
        <p:cNvPr id="161" name="Shape 161"/>
        <p:cNvGrpSpPr/>
        <p:nvPr/>
      </p:nvGrpSpPr>
      <p:grpSpPr>
        <a:xfrm>
          <a:off x="0" y="0"/>
          <a:ext cx="0" cy="0"/>
          <a:chOff x="0" y="0"/>
          <a:chExt cx="0" cy="0"/>
        </a:xfrm>
      </p:grpSpPr>
      <p:sp>
        <p:nvSpPr>
          <p:cNvPr id="162" name="Google Shape;162;g280ac2a2a9f_0_2452"/>
          <p:cNvSpPr/>
          <p:nvPr/>
        </p:nvSpPr>
        <p:spPr>
          <a:xfrm flipH="1">
            <a:off x="0" y="0"/>
            <a:ext cx="4572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63" name="Google Shape;163;g280ac2a2a9f_0_245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64" name="Google Shape;164;g280ac2a2a9f_0_2452"/>
          <p:cNvSpPr txBox="1"/>
          <p:nvPr>
            <p:ph type="title"/>
          </p:nvPr>
        </p:nvSpPr>
        <p:spPr>
          <a:xfrm>
            <a:off x="473700" y="1233175"/>
            <a:ext cx="3837000" cy="14823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Clr>
                <a:schemeClr val="dk1"/>
              </a:buClr>
              <a:buSzPts val="3600"/>
              <a:buFont typeface="Lato Black"/>
              <a:buNone/>
              <a:defRPr sz="3600">
                <a:solidFill>
                  <a:schemeClr val="dk1"/>
                </a:solidFill>
                <a:latin typeface="Lato Black"/>
                <a:ea typeface="Lato Black"/>
                <a:cs typeface="Lato Black"/>
                <a:sym typeface="Lato Black"/>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65" name="Google Shape;165;g280ac2a2a9f_0_2452"/>
          <p:cNvSpPr txBox="1"/>
          <p:nvPr>
            <p:ph idx="1" type="subTitle"/>
          </p:nvPr>
        </p:nvSpPr>
        <p:spPr>
          <a:xfrm>
            <a:off x="417300" y="2779475"/>
            <a:ext cx="3893400" cy="1235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dk1"/>
              </a:buClr>
              <a:buSzPts val="2000"/>
              <a:buNone/>
              <a:defRPr sz="20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6" name="Google Shape;166;g280ac2a2a9f_0_2452"/>
          <p:cNvSpPr txBox="1"/>
          <p:nvPr>
            <p:ph idx="2" type="body"/>
          </p:nvPr>
        </p:nvSpPr>
        <p:spPr>
          <a:xfrm>
            <a:off x="4800600" y="724200"/>
            <a:ext cx="3893400" cy="3695100"/>
          </a:xfrm>
          <a:prstGeom prst="rect">
            <a:avLst/>
          </a:prstGeom>
          <a:noFill/>
          <a:ln>
            <a:noFill/>
          </a:ln>
        </p:spPr>
        <p:txBody>
          <a:bodyPr anchorCtr="0" anchor="ctr" bIns="91425" lIns="91425" spcFirstLastPara="1" rIns="91425" wrap="square" tIns="91425">
            <a:sp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67" name="Google Shape;167;g280ac2a2a9f_0_245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g280ac2a2a9f_0_2452"/>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 Taipy 2023</a:t>
            </a:r>
            <a:r>
              <a:rPr b="0" i="0" lang="en" sz="1000" u="none" cap="none" strike="noStrike">
                <a:solidFill>
                  <a:schemeClr val="dk1"/>
                </a:solidFill>
                <a:latin typeface="Lato"/>
                <a:ea typeface="Lato"/>
                <a:cs typeface="Lato"/>
                <a:sym typeface="Lato"/>
              </a:rPr>
              <a:t> All rights reserved</a:t>
            </a:r>
            <a:endParaRPr b="0" i="0" sz="1000" u="none" cap="none" strike="noStrike">
              <a:solidFill>
                <a:schemeClr val="dk1"/>
              </a:solidFill>
              <a:latin typeface="Lato"/>
              <a:ea typeface="Lato"/>
              <a:cs typeface="Lato"/>
              <a:sym typeface="La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yptic - Light and Orange">
  <p:cSld name="SECTION_TITLE_AND_DESCRIPTION_1">
    <p:bg>
      <p:bgPr>
        <a:solidFill>
          <a:schemeClr val="accent2"/>
        </a:solidFill>
      </p:bgPr>
    </p:bg>
    <p:spTree>
      <p:nvGrpSpPr>
        <p:cNvPr id="169" name="Shape 169"/>
        <p:cNvGrpSpPr/>
        <p:nvPr/>
      </p:nvGrpSpPr>
      <p:grpSpPr>
        <a:xfrm>
          <a:off x="0" y="0"/>
          <a:ext cx="0" cy="0"/>
          <a:chOff x="0" y="0"/>
          <a:chExt cx="0" cy="0"/>
        </a:xfrm>
      </p:grpSpPr>
      <p:sp>
        <p:nvSpPr>
          <p:cNvPr id="170" name="Google Shape;170;g280ac2a2a9f_0_2460"/>
          <p:cNvSpPr/>
          <p:nvPr/>
        </p:nvSpPr>
        <p:spPr>
          <a:xfrm flipH="1">
            <a:off x="0" y="0"/>
            <a:ext cx="4572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71" name="Google Shape;171;g280ac2a2a9f_0_2460"/>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72" name="Google Shape;172;g280ac2a2a9f_0_2460"/>
          <p:cNvSpPr txBox="1"/>
          <p:nvPr>
            <p:ph type="title"/>
          </p:nvPr>
        </p:nvSpPr>
        <p:spPr>
          <a:xfrm>
            <a:off x="473700" y="1233175"/>
            <a:ext cx="3837000" cy="14823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Clr>
                <a:schemeClr val="dk1"/>
              </a:buClr>
              <a:buSzPts val="3600"/>
              <a:buFont typeface="Lato Black"/>
              <a:buNone/>
              <a:defRPr sz="3600">
                <a:solidFill>
                  <a:schemeClr val="dk1"/>
                </a:solidFill>
                <a:latin typeface="Lato Black"/>
                <a:ea typeface="Lato Black"/>
                <a:cs typeface="Lato Black"/>
                <a:sym typeface="Lato Black"/>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73" name="Google Shape;173;g280ac2a2a9f_0_2460"/>
          <p:cNvSpPr txBox="1"/>
          <p:nvPr>
            <p:ph idx="1" type="subTitle"/>
          </p:nvPr>
        </p:nvSpPr>
        <p:spPr>
          <a:xfrm>
            <a:off x="473700" y="2779475"/>
            <a:ext cx="3837000" cy="1235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dk1"/>
              </a:buClr>
              <a:buSzPts val="2000"/>
              <a:buNone/>
              <a:defRPr sz="20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4" name="Google Shape;174;g280ac2a2a9f_0_2460"/>
          <p:cNvSpPr txBox="1"/>
          <p:nvPr>
            <p:ph idx="2" type="body"/>
          </p:nvPr>
        </p:nvSpPr>
        <p:spPr>
          <a:xfrm>
            <a:off x="4800600" y="724200"/>
            <a:ext cx="3893400" cy="3695100"/>
          </a:xfrm>
          <a:prstGeom prst="rect">
            <a:avLst/>
          </a:prstGeom>
          <a:noFill/>
          <a:ln>
            <a:noFill/>
          </a:ln>
        </p:spPr>
        <p:txBody>
          <a:bodyPr anchorCtr="0" anchor="ctr" bIns="91425" lIns="91425" spcFirstLastPara="1" rIns="91425" wrap="square" tIns="91425">
            <a:sp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g280ac2a2a9f_0_246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g280ac2a2a9f_0_2460"/>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 Taipy 2023</a:t>
            </a:r>
            <a:r>
              <a:rPr b="0" i="0" lang="en" sz="1000" u="none" cap="none" strike="noStrike">
                <a:solidFill>
                  <a:schemeClr val="dk1"/>
                </a:solidFill>
                <a:latin typeface="Lato"/>
                <a:ea typeface="Lato"/>
                <a:cs typeface="Lato"/>
                <a:sym typeface="Lato"/>
              </a:rPr>
              <a:t> All rights reserved</a:t>
            </a:r>
            <a:endParaRPr b="0" i="0" sz="1000" u="none" cap="none" strike="noStrike">
              <a:solidFill>
                <a:schemeClr val="dk1"/>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Dark">
  <p:cSld name="MAIN_POINT">
    <p:spTree>
      <p:nvGrpSpPr>
        <p:cNvPr id="20" name="Shape 20"/>
        <p:cNvGrpSpPr/>
        <p:nvPr/>
      </p:nvGrpSpPr>
      <p:grpSpPr>
        <a:xfrm>
          <a:off x="0" y="0"/>
          <a:ext cx="0" cy="0"/>
          <a:chOff x="0" y="0"/>
          <a:chExt cx="0" cy="0"/>
        </a:xfrm>
      </p:grpSpPr>
      <p:pic>
        <p:nvPicPr>
          <p:cNvPr id="21" name="Google Shape;21;g280ac2a2a9f_0_2437"/>
          <p:cNvPicPr preferRelativeResize="0"/>
          <p:nvPr/>
        </p:nvPicPr>
        <p:blipFill rotWithShape="1">
          <a:blip r:embed="rId2">
            <a:alphaModFix amt="5000"/>
          </a:blip>
          <a:srcRect b="7813" l="0" r="0" t="7812"/>
          <a:stretch/>
        </p:blipFill>
        <p:spPr>
          <a:xfrm>
            <a:off x="0" y="0"/>
            <a:ext cx="9144000" cy="5143501"/>
          </a:xfrm>
          <a:prstGeom prst="rect">
            <a:avLst/>
          </a:prstGeom>
          <a:noFill/>
          <a:ln>
            <a:noFill/>
          </a:ln>
        </p:spPr>
      </p:pic>
      <p:sp>
        <p:nvSpPr>
          <p:cNvPr id="22" name="Google Shape;22;g280ac2a2a9f_0_2437"/>
          <p:cNvSpPr txBox="1"/>
          <p:nvPr>
            <p:ph type="title"/>
          </p:nvPr>
        </p:nvSpPr>
        <p:spPr>
          <a:xfrm>
            <a:off x="457200" y="712800"/>
            <a:ext cx="6257100" cy="33750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6000"/>
              <a:buNone/>
              <a:defRPr b="1"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3" name="Google Shape;23;g280ac2a2a9f_0_24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yptic - Dark and Light">
  <p:cSld name="SECTION_TITLE_AND_DESCRIPTION_1_1">
    <p:bg>
      <p:bgPr>
        <a:solidFill>
          <a:schemeClr val="accent6"/>
        </a:solidFill>
      </p:bgPr>
    </p:bg>
    <p:spTree>
      <p:nvGrpSpPr>
        <p:cNvPr id="177" name="Shape 177"/>
        <p:cNvGrpSpPr/>
        <p:nvPr/>
      </p:nvGrpSpPr>
      <p:grpSpPr>
        <a:xfrm>
          <a:off x="0" y="0"/>
          <a:ext cx="0" cy="0"/>
          <a:chOff x="0" y="0"/>
          <a:chExt cx="0" cy="0"/>
        </a:xfrm>
      </p:grpSpPr>
      <p:sp>
        <p:nvSpPr>
          <p:cNvPr id="178" name="Google Shape;178;g280ac2a2a9f_0_2468"/>
          <p:cNvSpPr/>
          <p:nvPr/>
        </p:nvSpPr>
        <p:spPr>
          <a:xfrm flipH="1">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179" name="Google Shape;179;g280ac2a2a9f_0_2468"/>
          <p:cNvSpPr/>
          <p:nvPr/>
        </p:nvSpPr>
        <p:spPr>
          <a:xfrm rot="5400000">
            <a:off x="1946425" y="2517750"/>
            <a:ext cx="51429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80" name="Google Shape;180;g280ac2a2a9f_0_2468"/>
          <p:cNvSpPr txBox="1"/>
          <p:nvPr>
            <p:ph type="title"/>
          </p:nvPr>
        </p:nvSpPr>
        <p:spPr>
          <a:xfrm>
            <a:off x="473700" y="1233175"/>
            <a:ext cx="3837000" cy="14823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3600"/>
              <a:buFont typeface="Lato Black"/>
              <a:buNone/>
              <a:defRPr sz="3600">
                <a:latin typeface="Lato Black"/>
                <a:ea typeface="Lato Black"/>
                <a:cs typeface="Lato Black"/>
                <a:sym typeface="Lato Black"/>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81" name="Google Shape;181;g280ac2a2a9f_0_2468"/>
          <p:cNvSpPr txBox="1"/>
          <p:nvPr>
            <p:ph idx="1" type="subTitle"/>
          </p:nvPr>
        </p:nvSpPr>
        <p:spPr>
          <a:xfrm>
            <a:off x="473700" y="2779475"/>
            <a:ext cx="3837000" cy="1235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2" name="Google Shape;182;g280ac2a2a9f_0_2468"/>
          <p:cNvSpPr txBox="1"/>
          <p:nvPr>
            <p:ph idx="2" type="body"/>
          </p:nvPr>
        </p:nvSpPr>
        <p:spPr>
          <a:xfrm>
            <a:off x="4800600" y="724200"/>
            <a:ext cx="3893400" cy="3695100"/>
          </a:xfrm>
          <a:prstGeom prst="rect">
            <a:avLst/>
          </a:prstGeom>
          <a:noFill/>
          <a:ln>
            <a:noFill/>
          </a:ln>
        </p:spPr>
        <p:txBody>
          <a:bodyPr anchorCtr="0" anchor="ctr" bIns="91425" lIns="91425" spcFirstLastPara="1" rIns="91425" wrap="square" tIns="91425">
            <a:sp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183" name="Google Shape;183;g280ac2a2a9f_0_246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g280ac2a2a9f_0_2468"/>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Lato"/>
                <a:ea typeface="Lato"/>
                <a:cs typeface="Lato"/>
                <a:sym typeface="Lato"/>
              </a:rPr>
              <a:t>© Taipy 2023</a:t>
            </a:r>
            <a:r>
              <a:rPr b="0" i="0" lang="en" sz="1000" u="none" cap="none" strike="noStrike">
                <a:solidFill>
                  <a:schemeClr val="lt1"/>
                </a:solidFill>
                <a:latin typeface="Lato"/>
                <a:ea typeface="Lato"/>
                <a:cs typeface="Lato"/>
                <a:sym typeface="Lato"/>
              </a:rPr>
              <a:t> All rights reserved</a:t>
            </a:r>
            <a:endParaRPr b="0" i="0" sz="1000" u="none" cap="none" strike="noStrike">
              <a:solidFill>
                <a:schemeClr val="lt1"/>
              </a:solidFill>
              <a:latin typeface="Lato"/>
              <a:ea typeface="Lato"/>
              <a:cs typeface="Lato"/>
              <a:sym typeface="Lato"/>
            </a:endParaRPr>
          </a:p>
        </p:txBody>
      </p:sp>
      <p:sp>
        <p:nvSpPr>
          <p:cNvPr id="185" name="Google Shape;185;g280ac2a2a9f_0_2468"/>
          <p:cNvSpPr txBox="1"/>
          <p:nvPr>
            <p:ph idx="3"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yptic - Dark and Orange">
  <p:cSld name="SECTION_TITLE_AND_DESCRIPTION_1_1_1">
    <p:bg>
      <p:bgPr>
        <a:solidFill>
          <a:schemeClr val="accent2"/>
        </a:solidFill>
      </p:bgPr>
    </p:bg>
    <p:spTree>
      <p:nvGrpSpPr>
        <p:cNvPr id="186" name="Shape 186"/>
        <p:cNvGrpSpPr/>
        <p:nvPr/>
      </p:nvGrpSpPr>
      <p:grpSpPr>
        <a:xfrm>
          <a:off x="0" y="0"/>
          <a:ext cx="0" cy="0"/>
          <a:chOff x="0" y="0"/>
          <a:chExt cx="0" cy="0"/>
        </a:xfrm>
      </p:grpSpPr>
      <p:sp>
        <p:nvSpPr>
          <p:cNvPr id="187" name="Google Shape;187;g280ac2a2a9f_0_2477"/>
          <p:cNvSpPr/>
          <p:nvPr/>
        </p:nvSpPr>
        <p:spPr>
          <a:xfrm flipH="1">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188" name="Google Shape;188;g280ac2a2a9f_0_2477"/>
          <p:cNvSpPr/>
          <p:nvPr/>
        </p:nvSpPr>
        <p:spPr>
          <a:xfrm rot="5400000">
            <a:off x="1946425" y="2517750"/>
            <a:ext cx="51429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89" name="Google Shape;189;g280ac2a2a9f_0_2477"/>
          <p:cNvSpPr txBox="1"/>
          <p:nvPr>
            <p:ph type="title"/>
          </p:nvPr>
        </p:nvSpPr>
        <p:spPr>
          <a:xfrm>
            <a:off x="473700" y="1233175"/>
            <a:ext cx="3837000" cy="14823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3600"/>
              <a:buFont typeface="Lato Black"/>
              <a:buNone/>
              <a:defRPr sz="3600">
                <a:latin typeface="Lato Black"/>
                <a:ea typeface="Lato Black"/>
                <a:cs typeface="Lato Black"/>
                <a:sym typeface="Lato Black"/>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90" name="Google Shape;190;g280ac2a2a9f_0_2477"/>
          <p:cNvSpPr txBox="1"/>
          <p:nvPr>
            <p:ph idx="1" type="subTitle"/>
          </p:nvPr>
        </p:nvSpPr>
        <p:spPr>
          <a:xfrm>
            <a:off x="473700" y="2779475"/>
            <a:ext cx="3837000" cy="1235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1" name="Google Shape;191;g280ac2a2a9f_0_2477"/>
          <p:cNvSpPr txBox="1"/>
          <p:nvPr>
            <p:ph idx="2" type="body"/>
          </p:nvPr>
        </p:nvSpPr>
        <p:spPr>
          <a:xfrm>
            <a:off x="4800600" y="724200"/>
            <a:ext cx="3893400" cy="3695100"/>
          </a:xfrm>
          <a:prstGeom prst="rect">
            <a:avLst/>
          </a:prstGeom>
          <a:noFill/>
          <a:ln>
            <a:noFill/>
          </a:ln>
        </p:spPr>
        <p:txBody>
          <a:bodyPr anchorCtr="0" anchor="ctr" bIns="91425" lIns="91425" spcFirstLastPara="1" rIns="91425" wrap="square" tIns="91425">
            <a:sp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92" name="Google Shape;192;g280ac2a2a9f_0_247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g280ac2a2a9f_0_2477"/>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Lato"/>
                <a:ea typeface="Lato"/>
                <a:cs typeface="Lato"/>
                <a:sym typeface="Lato"/>
              </a:rPr>
              <a:t>© Taipy 2023</a:t>
            </a:r>
            <a:r>
              <a:rPr b="0" i="0" lang="en" sz="1000" u="none" cap="none" strike="noStrike">
                <a:solidFill>
                  <a:schemeClr val="lt1"/>
                </a:solidFill>
                <a:latin typeface="Lato"/>
                <a:ea typeface="Lato"/>
                <a:cs typeface="Lato"/>
                <a:sym typeface="Lato"/>
              </a:rPr>
              <a:t> All rights reserved</a:t>
            </a:r>
            <a:endParaRPr b="0" i="0" sz="1000" u="none" cap="none" strike="noStrike">
              <a:solidFill>
                <a:schemeClr val="lt1"/>
              </a:solidFill>
              <a:latin typeface="Lato"/>
              <a:ea typeface="Lato"/>
              <a:cs typeface="Lato"/>
              <a:sym typeface="Lat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yptic - Orange and Light">
  <p:cSld name="SECTION_TITLE_AND_DESCRIPTION_1_1_1_1">
    <p:bg>
      <p:bgPr>
        <a:solidFill>
          <a:schemeClr val="lt1"/>
        </a:solidFill>
      </p:bgPr>
    </p:bg>
    <p:spTree>
      <p:nvGrpSpPr>
        <p:cNvPr id="194" name="Shape 194"/>
        <p:cNvGrpSpPr/>
        <p:nvPr/>
      </p:nvGrpSpPr>
      <p:grpSpPr>
        <a:xfrm>
          <a:off x="0" y="0"/>
          <a:ext cx="0" cy="0"/>
          <a:chOff x="0" y="0"/>
          <a:chExt cx="0" cy="0"/>
        </a:xfrm>
      </p:grpSpPr>
      <p:sp>
        <p:nvSpPr>
          <p:cNvPr id="195" name="Google Shape;195;g280ac2a2a9f_0_2485"/>
          <p:cNvSpPr/>
          <p:nvPr/>
        </p:nvSpPr>
        <p:spPr>
          <a:xfrm flipH="1">
            <a:off x="0" y="0"/>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196" name="Google Shape;196;g280ac2a2a9f_0_2485"/>
          <p:cNvSpPr/>
          <p:nvPr/>
        </p:nvSpPr>
        <p:spPr>
          <a:xfrm rot="5400000">
            <a:off x="1946425" y="2517750"/>
            <a:ext cx="51429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97" name="Google Shape;197;g280ac2a2a9f_0_2485"/>
          <p:cNvSpPr txBox="1"/>
          <p:nvPr>
            <p:ph type="title"/>
          </p:nvPr>
        </p:nvSpPr>
        <p:spPr>
          <a:xfrm>
            <a:off x="473700" y="1233175"/>
            <a:ext cx="3837000" cy="14823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3600"/>
              <a:buFont typeface="Lato Black"/>
              <a:buNone/>
              <a:defRPr sz="3600">
                <a:latin typeface="Lato Black"/>
                <a:ea typeface="Lato Black"/>
                <a:cs typeface="Lato Black"/>
                <a:sym typeface="Lato Black"/>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98" name="Google Shape;198;g280ac2a2a9f_0_2485"/>
          <p:cNvSpPr txBox="1"/>
          <p:nvPr>
            <p:ph idx="1" type="subTitle"/>
          </p:nvPr>
        </p:nvSpPr>
        <p:spPr>
          <a:xfrm>
            <a:off x="473700" y="2779475"/>
            <a:ext cx="3837000" cy="1235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9" name="Google Shape;199;g280ac2a2a9f_0_2485"/>
          <p:cNvSpPr txBox="1"/>
          <p:nvPr>
            <p:ph idx="2" type="body"/>
          </p:nvPr>
        </p:nvSpPr>
        <p:spPr>
          <a:xfrm>
            <a:off x="4800600" y="724200"/>
            <a:ext cx="3893400" cy="3695100"/>
          </a:xfrm>
          <a:prstGeom prst="rect">
            <a:avLst/>
          </a:prstGeom>
          <a:noFill/>
          <a:ln>
            <a:noFill/>
          </a:ln>
        </p:spPr>
        <p:txBody>
          <a:bodyPr anchorCtr="0" anchor="ctr" bIns="91425" lIns="91425" spcFirstLastPara="1" rIns="91425" wrap="square" tIns="91425">
            <a:sp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200" name="Google Shape;200;g280ac2a2a9f_0_248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g280ac2a2a9f_0_2485"/>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Lato"/>
                <a:ea typeface="Lato"/>
                <a:cs typeface="Lato"/>
                <a:sym typeface="Lato"/>
              </a:rPr>
              <a:t>© Taipy 2023</a:t>
            </a:r>
            <a:r>
              <a:rPr b="0" i="0" lang="en" sz="1000" u="none" cap="none" strike="noStrike">
                <a:solidFill>
                  <a:schemeClr val="lt1"/>
                </a:solidFill>
                <a:latin typeface="Lato"/>
                <a:ea typeface="Lato"/>
                <a:cs typeface="Lato"/>
                <a:sym typeface="Lato"/>
              </a:rPr>
              <a:t> All rights reserved</a:t>
            </a:r>
            <a:endParaRPr b="0" i="0" sz="1000" u="none" cap="none" strike="noStrike">
              <a:solidFill>
                <a:schemeClr val="lt1"/>
              </a:solidFill>
              <a:latin typeface="Lato"/>
              <a:ea typeface="Lato"/>
              <a:cs typeface="Lato"/>
              <a:sym typeface="Lato"/>
            </a:endParaRPr>
          </a:p>
        </p:txBody>
      </p:sp>
      <p:sp>
        <p:nvSpPr>
          <p:cNvPr id="202" name="Google Shape;202;g280ac2a2a9f_0_2485"/>
          <p:cNvSpPr txBox="1"/>
          <p:nvPr>
            <p:ph idx="3"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yptic - Orange and Dark">
  <p:cSld name="SECTION_TITLE_AND_DESCRIPTION_1_1_1_1_1">
    <p:bg>
      <p:bgPr>
        <a:solidFill>
          <a:schemeClr val="dk1"/>
        </a:solidFill>
      </p:bgPr>
    </p:bg>
    <p:spTree>
      <p:nvGrpSpPr>
        <p:cNvPr id="203" name="Shape 203"/>
        <p:cNvGrpSpPr/>
        <p:nvPr/>
      </p:nvGrpSpPr>
      <p:grpSpPr>
        <a:xfrm>
          <a:off x="0" y="0"/>
          <a:ext cx="0" cy="0"/>
          <a:chOff x="0" y="0"/>
          <a:chExt cx="0" cy="0"/>
        </a:xfrm>
      </p:grpSpPr>
      <p:sp>
        <p:nvSpPr>
          <p:cNvPr id="204" name="Google Shape;204;g280ac2a2a9f_0_2494"/>
          <p:cNvSpPr/>
          <p:nvPr/>
        </p:nvSpPr>
        <p:spPr>
          <a:xfrm flipH="1">
            <a:off x="0" y="0"/>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205" name="Google Shape;205;g280ac2a2a9f_0_2494"/>
          <p:cNvSpPr/>
          <p:nvPr/>
        </p:nvSpPr>
        <p:spPr>
          <a:xfrm rot="5400000">
            <a:off x="1946425" y="2517750"/>
            <a:ext cx="51429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06" name="Google Shape;206;g280ac2a2a9f_0_2494"/>
          <p:cNvSpPr txBox="1"/>
          <p:nvPr>
            <p:ph type="title"/>
          </p:nvPr>
        </p:nvSpPr>
        <p:spPr>
          <a:xfrm>
            <a:off x="473700" y="1233175"/>
            <a:ext cx="3837000" cy="14823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3600"/>
              <a:buFont typeface="Lato Black"/>
              <a:buNone/>
              <a:defRPr sz="3600">
                <a:latin typeface="Lato Black"/>
                <a:ea typeface="Lato Black"/>
                <a:cs typeface="Lato Black"/>
                <a:sym typeface="Lato Black"/>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07" name="Google Shape;207;g280ac2a2a9f_0_2494"/>
          <p:cNvSpPr txBox="1"/>
          <p:nvPr>
            <p:ph idx="1" type="subTitle"/>
          </p:nvPr>
        </p:nvSpPr>
        <p:spPr>
          <a:xfrm>
            <a:off x="473700" y="2779475"/>
            <a:ext cx="3837000" cy="12351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8" name="Google Shape;208;g280ac2a2a9f_0_2494"/>
          <p:cNvSpPr txBox="1"/>
          <p:nvPr>
            <p:ph idx="2" type="body"/>
          </p:nvPr>
        </p:nvSpPr>
        <p:spPr>
          <a:xfrm>
            <a:off x="4800600" y="724200"/>
            <a:ext cx="3893400" cy="3695100"/>
          </a:xfrm>
          <a:prstGeom prst="rect">
            <a:avLst/>
          </a:prstGeom>
          <a:noFill/>
          <a:ln>
            <a:noFill/>
          </a:ln>
        </p:spPr>
        <p:txBody>
          <a:bodyPr anchorCtr="0" anchor="ctr" bIns="91425" lIns="91425" spcFirstLastPara="1" rIns="91425" wrap="square" tIns="91425">
            <a:sp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09" name="Google Shape;209;g280ac2a2a9f_0_249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10" name="Google Shape;210;g280ac2a2a9f_0_2494"/>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Lato"/>
                <a:ea typeface="Lato"/>
                <a:cs typeface="Lato"/>
                <a:sym typeface="Lato"/>
              </a:rPr>
              <a:t>© Taipy 2023</a:t>
            </a:r>
            <a:r>
              <a:rPr b="0" i="0" lang="en" sz="1000" u="none" cap="none" strike="noStrike">
                <a:solidFill>
                  <a:schemeClr val="lt1"/>
                </a:solidFill>
                <a:latin typeface="Lato"/>
                <a:ea typeface="Lato"/>
                <a:cs typeface="Lato"/>
                <a:sym typeface="Lato"/>
              </a:rPr>
              <a:t> All rights reserved</a:t>
            </a:r>
            <a:endParaRPr b="0" i="0" sz="1000" u="none" cap="none" strike="noStrike">
              <a:solidFill>
                <a:schemeClr val="lt1"/>
              </a:solidFill>
              <a:latin typeface="Lato"/>
              <a:ea typeface="Lato"/>
              <a:cs typeface="Lato"/>
              <a:sym typeface="La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dyptic - Light">
  <p:cSld name="CUSTOM">
    <p:bg>
      <p:bgPr>
        <a:solidFill>
          <a:schemeClr val="lt1"/>
        </a:solidFill>
      </p:bgPr>
    </p:bg>
    <p:spTree>
      <p:nvGrpSpPr>
        <p:cNvPr id="211" name="Shape 211"/>
        <p:cNvGrpSpPr/>
        <p:nvPr/>
      </p:nvGrpSpPr>
      <p:grpSpPr>
        <a:xfrm>
          <a:off x="0" y="0"/>
          <a:ext cx="0" cy="0"/>
          <a:chOff x="0" y="0"/>
          <a:chExt cx="0" cy="0"/>
        </a:xfrm>
      </p:grpSpPr>
      <p:sp>
        <p:nvSpPr>
          <p:cNvPr id="212" name="Google Shape;212;g280ac2a2a9f_0_250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g280ac2a2a9f_0_2502"/>
          <p:cNvSpPr/>
          <p:nvPr>
            <p:ph idx="2" type="pic"/>
          </p:nvPr>
        </p:nvSpPr>
        <p:spPr>
          <a:xfrm>
            <a:off x="4572000" y="7375"/>
            <a:ext cx="4572000" cy="5143500"/>
          </a:xfrm>
          <a:prstGeom prst="rect">
            <a:avLst/>
          </a:prstGeom>
          <a:noFill/>
          <a:ln>
            <a:noFill/>
          </a:ln>
        </p:spPr>
      </p:sp>
      <p:sp>
        <p:nvSpPr>
          <p:cNvPr id="214" name="Google Shape;214;g280ac2a2a9f_0_2502"/>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 Taipy 2023</a:t>
            </a:r>
            <a:r>
              <a:rPr b="0" i="0" lang="en" sz="1000" u="none" cap="none" strike="noStrike">
                <a:solidFill>
                  <a:schemeClr val="dk1"/>
                </a:solidFill>
                <a:latin typeface="Lato"/>
                <a:ea typeface="Lato"/>
                <a:cs typeface="Lato"/>
                <a:sym typeface="Lato"/>
              </a:rPr>
              <a:t> All rights reserved</a:t>
            </a:r>
            <a:endParaRPr b="0" i="0" sz="1000" u="none" cap="none" strike="noStrike">
              <a:solidFill>
                <a:schemeClr val="dk1"/>
              </a:solidFill>
              <a:latin typeface="Lato"/>
              <a:ea typeface="Lato"/>
              <a:cs typeface="Lato"/>
              <a:sym typeface="Lato"/>
            </a:endParaRPr>
          </a:p>
        </p:txBody>
      </p:sp>
      <p:sp>
        <p:nvSpPr>
          <p:cNvPr id="215" name="Google Shape;215;g280ac2a2a9f_0_2502"/>
          <p:cNvSpPr txBox="1"/>
          <p:nvPr>
            <p:ph idx="3"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dyptic - Dark">
  <p:cSld name="CUSTOM_2">
    <p:spTree>
      <p:nvGrpSpPr>
        <p:cNvPr id="216" name="Shape 216"/>
        <p:cNvGrpSpPr/>
        <p:nvPr/>
      </p:nvGrpSpPr>
      <p:grpSpPr>
        <a:xfrm>
          <a:off x="0" y="0"/>
          <a:ext cx="0" cy="0"/>
          <a:chOff x="0" y="0"/>
          <a:chExt cx="0" cy="0"/>
        </a:xfrm>
      </p:grpSpPr>
      <p:sp>
        <p:nvSpPr>
          <p:cNvPr id="217" name="Google Shape;217;g280ac2a2a9f_0_250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g280ac2a2a9f_0_2507"/>
          <p:cNvSpPr/>
          <p:nvPr>
            <p:ph idx="2" type="pic"/>
          </p:nvPr>
        </p:nvSpPr>
        <p:spPr>
          <a:xfrm>
            <a:off x="4572000" y="7375"/>
            <a:ext cx="4572000" cy="5143500"/>
          </a:xfrm>
          <a:prstGeom prst="rect">
            <a:avLst/>
          </a:prstGeom>
          <a:noFill/>
          <a:ln>
            <a:noFill/>
          </a:ln>
        </p:spPr>
      </p:sp>
      <p:sp>
        <p:nvSpPr>
          <p:cNvPr id="219" name="Google Shape;219;g280ac2a2a9f_0_2507"/>
          <p:cNvSpPr txBox="1"/>
          <p:nvPr>
            <p:ph idx="3"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dyptic - Orange">
  <p:cSld name="CUSTOM_1">
    <p:bg>
      <p:bgPr>
        <a:solidFill>
          <a:schemeClr val="accent2"/>
        </a:solidFill>
      </p:bgPr>
    </p:bg>
    <p:spTree>
      <p:nvGrpSpPr>
        <p:cNvPr id="220" name="Shape 220"/>
        <p:cNvGrpSpPr/>
        <p:nvPr/>
      </p:nvGrpSpPr>
      <p:grpSpPr>
        <a:xfrm>
          <a:off x="0" y="0"/>
          <a:ext cx="0" cy="0"/>
          <a:chOff x="0" y="0"/>
          <a:chExt cx="0" cy="0"/>
        </a:xfrm>
      </p:grpSpPr>
      <p:sp>
        <p:nvSpPr>
          <p:cNvPr id="221" name="Google Shape;221;g280ac2a2a9f_0_25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22" name="Google Shape;222;g280ac2a2a9f_0_2511"/>
          <p:cNvSpPr/>
          <p:nvPr>
            <p:ph idx="2" type="pic"/>
          </p:nvPr>
        </p:nvSpPr>
        <p:spPr>
          <a:xfrm>
            <a:off x="4572000" y="7375"/>
            <a:ext cx="4572000" cy="5143500"/>
          </a:xfrm>
          <a:prstGeom prst="rect">
            <a:avLst/>
          </a:prstGeom>
          <a:noFill/>
          <a:ln>
            <a:noFill/>
          </a:ln>
        </p:spPr>
      </p:sp>
      <p:sp>
        <p:nvSpPr>
          <p:cNvPr id="223" name="Google Shape;223;g280ac2a2a9f_0_2511"/>
          <p:cNvSpPr txBox="1"/>
          <p:nvPr>
            <p:ph idx="3"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Dark">
  <p:cSld name="CAPTION_ONLY">
    <p:spTree>
      <p:nvGrpSpPr>
        <p:cNvPr id="224" name="Shape 224"/>
        <p:cNvGrpSpPr/>
        <p:nvPr/>
      </p:nvGrpSpPr>
      <p:grpSpPr>
        <a:xfrm>
          <a:off x="0" y="0"/>
          <a:ext cx="0" cy="0"/>
          <a:chOff x="0" y="0"/>
          <a:chExt cx="0" cy="0"/>
        </a:xfrm>
      </p:grpSpPr>
      <p:sp>
        <p:nvSpPr>
          <p:cNvPr id="225" name="Google Shape;225;g280ac2a2a9f_0_25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g280ac2a2a9f_0_2515"/>
          <p:cNvSpPr txBox="1"/>
          <p:nvPr>
            <p:ph type="title"/>
          </p:nvPr>
        </p:nvSpPr>
        <p:spPr>
          <a:xfrm>
            <a:off x="475500" y="1428750"/>
            <a:ext cx="8222100" cy="1143000"/>
          </a:xfrm>
          <a:prstGeom prst="rect">
            <a:avLst/>
          </a:prstGeom>
          <a:noFill/>
          <a:ln>
            <a:noFill/>
          </a:ln>
        </p:spPr>
        <p:txBody>
          <a:bodyPr anchorCtr="0" anchor="b" bIns="91425" lIns="91425" spcFirstLastPara="1" rIns="91425" wrap="square" tIns="91425">
            <a:spAutoFit/>
          </a:bodyPr>
          <a:lstStyle>
            <a:lvl1pPr lvl="0" algn="ctr">
              <a:lnSpc>
                <a:spcPct val="100000"/>
              </a:lnSpc>
              <a:spcBef>
                <a:spcPts val="0"/>
              </a:spcBef>
              <a:spcAft>
                <a:spcPts val="0"/>
              </a:spcAft>
              <a:buClr>
                <a:schemeClr val="accent6"/>
              </a:buClr>
              <a:buSzPts val="10000"/>
              <a:buFont typeface="Lato Black"/>
              <a:buNone/>
              <a:defRPr sz="10000">
                <a:solidFill>
                  <a:schemeClr val="accent6"/>
                </a:solidFill>
                <a:latin typeface="Lato Black"/>
                <a:ea typeface="Lato Black"/>
                <a:cs typeface="Lato Black"/>
                <a:sym typeface="Lato Black"/>
              </a:defRPr>
            </a:lvl1pPr>
            <a:lvl2pPr lvl="1" algn="ctr">
              <a:lnSpc>
                <a:spcPct val="100000"/>
              </a:lnSpc>
              <a:spcBef>
                <a:spcPts val="0"/>
              </a:spcBef>
              <a:spcAft>
                <a:spcPts val="0"/>
              </a:spcAft>
              <a:buClr>
                <a:schemeClr val="accent6"/>
              </a:buClr>
              <a:buSzPts val="12000"/>
              <a:buNone/>
              <a:defRPr sz="12000">
                <a:solidFill>
                  <a:schemeClr val="accent6"/>
                </a:solidFill>
              </a:defRPr>
            </a:lvl2pPr>
            <a:lvl3pPr lvl="2" algn="ctr">
              <a:lnSpc>
                <a:spcPct val="100000"/>
              </a:lnSpc>
              <a:spcBef>
                <a:spcPts val="0"/>
              </a:spcBef>
              <a:spcAft>
                <a:spcPts val="0"/>
              </a:spcAft>
              <a:buClr>
                <a:schemeClr val="accent6"/>
              </a:buClr>
              <a:buSzPts val="12000"/>
              <a:buNone/>
              <a:defRPr sz="12000">
                <a:solidFill>
                  <a:schemeClr val="accent6"/>
                </a:solidFill>
              </a:defRPr>
            </a:lvl3pPr>
            <a:lvl4pPr lvl="3" algn="ctr">
              <a:lnSpc>
                <a:spcPct val="100000"/>
              </a:lnSpc>
              <a:spcBef>
                <a:spcPts val="0"/>
              </a:spcBef>
              <a:spcAft>
                <a:spcPts val="0"/>
              </a:spcAft>
              <a:buClr>
                <a:schemeClr val="accent6"/>
              </a:buClr>
              <a:buSzPts val="12000"/>
              <a:buNone/>
              <a:defRPr sz="12000">
                <a:solidFill>
                  <a:schemeClr val="accent6"/>
                </a:solidFill>
              </a:defRPr>
            </a:lvl4pPr>
            <a:lvl5pPr lvl="4" algn="ctr">
              <a:lnSpc>
                <a:spcPct val="100000"/>
              </a:lnSpc>
              <a:spcBef>
                <a:spcPts val="0"/>
              </a:spcBef>
              <a:spcAft>
                <a:spcPts val="0"/>
              </a:spcAft>
              <a:buClr>
                <a:schemeClr val="accent6"/>
              </a:buClr>
              <a:buSzPts val="12000"/>
              <a:buNone/>
              <a:defRPr sz="12000">
                <a:solidFill>
                  <a:schemeClr val="accent6"/>
                </a:solidFill>
              </a:defRPr>
            </a:lvl5pPr>
            <a:lvl6pPr lvl="5" algn="ctr">
              <a:lnSpc>
                <a:spcPct val="100000"/>
              </a:lnSpc>
              <a:spcBef>
                <a:spcPts val="0"/>
              </a:spcBef>
              <a:spcAft>
                <a:spcPts val="0"/>
              </a:spcAft>
              <a:buClr>
                <a:schemeClr val="accent6"/>
              </a:buClr>
              <a:buSzPts val="12000"/>
              <a:buNone/>
              <a:defRPr sz="12000">
                <a:solidFill>
                  <a:schemeClr val="accent6"/>
                </a:solidFill>
              </a:defRPr>
            </a:lvl6pPr>
            <a:lvl7pPr lvl="6" algn="ctr">
              <a:lnSpc>
                <a:spcPct val="100000"/>
              </a:lnSpc>
              <a:spcBef>
                <a:spcPts val="0"/>
              </a:spcBef>
              <a:spcAft>
                <a:spcPts val="0"/>
              </a:spcAft>
              <a:buClr>
                <a:schemeClr val="accent6"/>
              </a:buClr>
              <a:buSzPts val="12000"/>
              <a:buNone/>
              <a:defRPr sz="12000">
                <a:solidFill>
                  <a:schemeClr val="accent6"/>
                </a:solidFill>
              </a:defRPr>
            </a:lvl7pPr>
            <a:lvl8pPr lvl="7" algn="ctr">
              <a:lnSpc>
                <a:spcPct val="100000"/>
              </a:lnSpc>
              <a:spcBef>
                <a:spcPts val="0"/>
              </a:spcBef>
              <a:spcAft>
                <a:spcPts val="0"/>
              </a:spcAft>
              <a:buClr>
                <a:schemeClr val="accent6"/>
              </a:buClr>
              <a:buSzPts val="12000"/>
              <a:buNone/>
              <a:defRPr sz="12000">
                <a:solidFill>
                  <a:schemeClr val="accent6"/>
                </a:solidFill>
              </a:defRPr>
            </a:lvl8pPr>
            <a:lvl9pPr lvl="8" algn="ctr">
              <a:lnSpc>
                <a:spcPct val="100000"/>
              </a:lnSpc>
              <a:spcBef>
                <a:spcPts val="0"/>
              </a:spcBef>
              <a:spcAft>
                <a:spcPts val="0"/>
              </a:spcAft>
              <a:buClr>
                <a:schemeClr val="accent6"/>
              </a:buClr>
              <a:buSzPts val="12000"/>
              <a:buNone/>
              <a:defRPr sz="12000">
                <a:solidFill>
                  <a:schemeClr val="accent6"/>
                </a:solidFill>
              </a:defRPr>
            </a:lvl9pPr>
          </a:lstStyle>
          <a:p/>
        </p:txBody>
      </p:sp>
      <p:sp>
        <p:nvSpPr>
          <p:cNvPr id="227" name="Google Shape;227;g280ac2a2a9f_0_2515"/>
          <p:cNvSpPr txBox="1"/>
          <p:nvPr>
            <p:ph idx="1" type="body"/>
          </p:nvPr>
        </p:nvSpPr>
        <p:spPr>
          <a:xfrm>
            <a:off x="475500" y="2743200"/>
            <a:ext cx="8222100" cy="1952400"/>
          </a:xfrm>
          <a:prstGeom prst="rect">
            <a:avLst/>
          </a:prstGeom>
          <a:noFill/>
          <a:ln>
            <a:noFill/>
          </a:ln>
        </p:spPr>
        <p:txBody>
          <a:bodyPr anchorCtr="0" anchor="t" bIns="91425" lIns="91425" spcFirstLastPara="1" rIns="91425" wrap="square" tIns="91425">
            <a:spAutoFit/>
          </a:bodyPr>
          <a:lstStyle>
            <a:lvl1pPr indent="-342900" lvl="0" marL="457200" algn="ctr">
              <a:lnSpc>
                <a:spcPct val="115000"/>
              </a:lnSpc>
              <a:spcBef>
                <a:spcPts val="0"/>
              </a:spcBef>
              <a:spcAft>
                <a:spcPts val="0"/>
              </a:spcAft>
              <a:buClr>
                <a:schemeClr val="accent6"/>
              </a:buClr>
              <a:buSzPts val="1800"/>
              <a:buChar char="●"/>
              <a:defRPr>
                <a:solidFill>
                  <a:schemeClr val="accent6"/>
                </a:solidFill>
              </a:defRPr>
            </a:lvl1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Light">
  <p:cSld name="BIG_NUMBER">
    <p:bg>
      <p:bgPr>
        <a:solidFill>
          <a:schemeClr val="accent6"/>
        </a:solidFill>
      </p:bgPr>
    </p:bg>
    <p:spTree>
      <p:nvGrpSpPr>
        <p:cNvPr id="228" name="Shape 228"/>
        <p:cNvGrpSpPr/>
        <p:nvPr/>
      </p:nvGrpSpPr>
      <p:grpSpPr>
        <a:xfrm>
          <a:off x="0" y="0"/>
          <a:ext cx="0" cy="0"/>
          <a:chOff x="0" y="0"/>
          <a:chExt cx="0" cy="0"/>
        </a:xfrm>
      </p:grpSpPr>
      <p:sp>
        <p:nvSpPr>
          <p:cNvPr id="229" name="Google Shape;229;g280ac2a2a9f_0_2519"/>
          <p:cNvSpPr txBox="1"/>
          <p:nvPr>
            <p:ph hasCustomPrompt="1" type="title"/>
          </p:nvPr>
        </p:nvSpPr>
        <p:spPr>
          <a:xfrm>
            <a:off x="475500" y="1428750"/>
            <a:ext cx="8222100" cy="1143000"/>
          </a:xfrm>
          <a:prstGeom prst="rect">
            <a:avLst/>
          </a:prstGeom>
          <a:noFill/>
          <a:ln>
            <a:noFill/>
          </a:ln>
        </p:spPr>
        <p:txBody>
          <a:bodyPr anchorCtr="0" anchor="b" bIns="91425" lIns="91425" spcFirstLastPara="1" rIns="91425" wrap="square" tIns="91425">
            <a:spAutoFit/>
          </a:bodyPr>
          <a:lstStyle>
            <a:lvl1pPr lvl="0" algn="ctr">
              <a:lnSpc>
                <a:spcPct val="100000"/>
              </a:lnSpc>
              <a:spcBef>
                <a:spcPts val="0"/>
              </a:spcBef>
              <a:spcAft>
                <a:spcPts val="0"/>
              </a:spcAft>
              <a:buClr>
                <a:schemeClr val="accent2"/>
              </a:buClr>
              <a:buSzPts val="10000"/>
              <a:buFont typeface="Lato Black"/>
              <a:buNone/>
              <a:defRPr sz="10000">
                <a:solidFill>
                  <a:schemeClr val="accent2"/>
                </a:solidFill>
                <a:latin typeface="Lato Black"/>
                <a:ea typeface="Lato Black"/>
                <a:cs typeface="Lato Black"/>
                <a:sym typeface="Lato Black"/>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230" name="Google Shape;230;g280ac2a2a9f_0_2519"/>
          <p:cNvSpPr txBox="1"/>
          <p:nvPr>
            <p:ph idx="1" type="body"/>
          </p:nvPr>
        </p:nvSpPr>
        <p:spPr>
          <a:xfrm>
            <a:off x="475500" y="2743200"/>
            <a:ext cx="8222100" cy="1862100"/>
          </a:xfrm>
          <a:prstGeom prst="rect">
            <a:avLst/>
          </a:prstGeom>
          <a:noFill/>
          <a:ln>
            <a:noFill/>
          </a:ln>
        </p:spPr>
        <p:txBody>
          <a:bodyPr anchorCtr="0" anchor="t" bIns="91425" lIns="91425" spcFirstLastPara="1" rIns="91425" wrap="square" tIns="91425">
            <a:spAutoFit/>
          </a:bodyPr>
          <a:lstStyle>
            <a:lvl1pPr indent="-342900" lvl="0" marL="457200" algn="ctr">
              <a:lnSpc>
                <a:spcPct val="115000"/>
              </a:lnSpc>
              <a:spcBef>
                <a:spcPts val="0"/>
              </a:spcBef>
              <a:spcAft>
                <a:spcPts val="0"/>
              </a:spcAft>
              <a:buClr>
                <a:schemeClr val="accent2"/>
              </a:buClr>
              <a:buSzPts val="1800"/>
              <a:buChar char="●"/>
              <a:defRPr>
                <a:solidFill>
                  <a:schemeClr val="accent2"/>
                </a:solidFill>
              </a:defRPr>
            </a:lvl1pPr>
            <a:lvl2pPr indent="-317500" lvl="1" marL="914400" algn="ctr">
              <a:lnSpc>
                <a:spcPct val="115000"/>
              </a:lnSpc>
              <a:spcBef>
                <a:spcPts val="0"/>
              </a:spcBef>
              <a:spcAft>
                <a:spcPts val="0"/>
              </a:spcAft>
              <a:buClr>
                <a:schemeClr val="accent2"/>
              </a:buClr>
              <a:buSzPts val="1400"/>
              <a:buChar char="○"/>
              <a:defRPr>
                <a:solidFill>
                  <a:schemeClr val="accent2"/>
                </a:solidFill>
              </a:defRPr>
            </a:lvl2pPr>
            <a:lvl3pPr indent="-317500" lvl="2" marL="1371600" algn="ctr">
              <a:lnSpc>
                <a:spcPct val="115000"/>
              </a:lnSpc>
              <a:spcBef>
                <a:spcPts val="0"/>
              </a:spcBef>
              <a:spcAft>
                <a:spcPts val="0"/>
              </a:spcAft>
              <a:buClr>
                <a:schemeClr val="accent2"/>
              </a:buClr>
              <a:buSzPts val="1400"/>
              <a:buChar char="■"/>
              <a:defRPr>
                <a:solidFill>
                  <a:schemeClr val="accent2"/>
                </a:solidFill>
              </a:defRPr>
            </a:lvl3pPr>
            <a:lvl4pPr indent="-317500" lvl="3" marL="1828800" algn="ctr">
              <a:lnSpc>
                <a:spcPct val="115000"/>
              </a:lnSpc>
              <a:spcBef>
                <a:spcPts val="0"/>
              </a:spcBef>
              <a:spcAft>
                <a:spcPts val="0"/>
              </a:spcAft>
              <a:buClr>
                <a:schemeClr val="accent2"/>
              </a:buClr>
              <a:buSzPts val="1400"/>
              <a:buChar char="●"/>
              <a:defRPr>
                <a:solidFill>
                  <a:schemeClr val="accent2"/>
                </a:solidFill>
              </a:defRPr>
            </a:lvl4pPr>
            <a:lvl5pPr indent="-317500" lvl="4" marL="2286000" algn="ctr">
              <a:lnSpc>
                <a:spcPct val="115000"/>
              </a:lnSpc>
              <a:spcBef>
                <a:spcPts val="0"/>
              </a:spcBef>
              <a:spcAft>
                <a:spcPts val="0"/>
              </a:spcAft>
              <a:buClr>
                <a:schemeClr val="accent2"/>
              </a:buClr>
              <a:buSzPts val="1400"/>
              <a:buChar char="○"/>
              <a:defRPr>
                <a:solidFill>
                  <a:schemeClr val="accent2"/>
                </a:solidFill>
              </a:defRPr>
            </a:lvl5pPr>
            <a:lvl6pPr indent="-317500" lvl="5" marL="2743200" algn="ctr">
              <a:lnSpc>
                <a:spcPct val="115000"/>
              </a:lnSpc>
              <a:spcBef>
                <a:spcPts val="0"/>
              </a:spcBef>
              <a:spcAft>
                <a:spcPts val="0"/>
              </a:spcAft>
              <a:buClr>
                <a:schemeClr val="accent2"/>
              </a:buClr>
              <a:buSzPts val="1400"/>
              <a:buChar char="■"/>
              <a:defRPr>
                <a:solidFill>
                  <a:schemeClr val="accent2"/>
                </a:solidFill>
              </a:defRPr>
            </a:lvl6pPr>
            <a:lvl7pPr indent="-317500" lvl="6" marL="3200400" algn="ctr">
              <a:lnSpc>
                <a:spcPct val="115000"/>
              </a:lnSpc>
              <a:spcBef>
                <a:spcPts val="0"/>
              </a:spcBef>
              <a:spcAft>
                <a:spcPts val="0"/>
              </a:spcAft>
              <a:buClr>
                <a:schemeClr val="accent2"/>
              </a:buClr>
              <a:buSzPts val="1400"/>
              <a:buChar char="●"/>
              <a:defRPr>
                <a:solidFill>
                  <a:schemeClr val="accent2"/>
                </a:solidFill>
              </a:defRPr>
            </a:lvl7pPr>
            <a:lvl8pPr indent="-317500" lvl="7" marL="3657600" algn="ctr">
              <a:lnSpc>
                <a:spcPct val="115000"/>
              </a:lnSpc>
              <a:spcBef>
                <a:spcPts val="0"/>
              </a:spcBef>
              <a:spcAft>
                <a:spcPts val="0"/>
              </a:spcAft>
              <a:buClr>
                <a:schemeClr val="accent2"/>
              </a:buClr>
              <a:buSzPts val="1400"/>
              <a:buChar char="○"/>
              <a:defRPr>
                <a:solidFill>
                  <a:schemeClr val="accent2"/>
                </a:solidFill>
              </a:defRPr>
            </a:lvl8pPr>
            <a:lvl9pPr indent="-317500" lvl="8" marL="4114800" algn="ctr">
              <a:lnSpc>
                <a:spcPct val="115000"/>
              </a:lnSpc>
              <a:spcBef>
                <a:spcPts val="0"/>
              </a:spcBef>
              <a:spcAft>
                <a:spcPts val="0"/>
              </a:spcAft>
              <a:buClr>
                <a:schemeClr val="accent2"/>
              </a:buClr>
              <a:buSzPts val="1400"/>
              <a:buChar char="■"/>
              <a:defRPr>
                <a:solidFill>
                  <a:schemeClr val="accent2"/>
                </a:solidFill>
              </a:defRPr>
            </a:lvl9pPr>
          </a:lstStyle>
          <a:p/>
        </p:txBody>
      </p:sp>
      <p:sp>
        <p:nvSpPr>
          <p:cNvPr id="231" name="Google Shape;231;g280ac2a2a9f_0_25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g280ac2a2a9f_0_2519"/>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 Taipy 2023</a:t>
            </a:r>
            <a:r>
              <a:rPr b="0" i="0" lang="en" sz="1000" u="none" cap="none" strike="noStrike">
                <a:solidFill>
                  <a:schemeClr val="dk1"/>
                </a:solidFill>
                <a:latin typeface="Lato"/>
                <a:ea typeface="Lato"/>
                <a:cs typeface="Lato"/>
                <a:sym typeface="Lato"/>
              </a:rPr>
              <a:t> All rights reserved</a:t>
            </a:r>
            <a:endParaRPr b="0" i="0" sz="1000" u="none" cap="none" strike="noStrike">
              <a:solidFill>
                <a:schemeClr val="dk1"/>
              </a:solidFill>
              <a:latin typeface="Lato"/>
              <a:ea typeface="Lato"/>
              <a:cs typeface="Lato"/>
              <a:sym typeface="Lato"/>
            </a:endParaRPr>
          </a:p>
        </p:txBody>
      </p:sp>
      <p:sp>
        <p:nvSpPr>
          <p:cNvPr id="233" name="Google Shape;233;g280ac2a2a9f_0_2519"/>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Orange">
  <p:cSld name="BIG_NUMBER_1">
    <p:bg>
      <p:bgPr>
        <a:solidFill>
          <a:schemeClr val="accent2"/>
        </a:solidFill>
      </p:bgPr>
    </p:bg>
    <p:spTree>
      <p:nvGrpSpPr>
        <p:cNvPr id="234" name="Shape 234"/>
        <p:cNvGrpSpPr/>
        <p:nvPr/>
      </p:nvGrpSpPr>
      <p:grpSpPr>
        <a:xfrm>
          <a:off x="0" y="0"/>
          <a:ext cx="0" cy="0"/>
          <a:chOff x="0" y="0"/>
          <a:chExt cx="0" cy="0"/>
        </a:xfrm>
      </p:grpSpPr>
      <p:sp>
        <p:nvSpPr>
          <p:cNvPr id="235" name="Google Shape;235;g280ac2a2a9f_0_2525"/>
          <p:cNvSpPr txBox="1"/>
          <p:nvPr>
            <p:ph type="title"/>
          </p:nvPr>
        </p:nvSpPr>
        <p:spPr>
          <a:xfrm>
            <a:off x="475500" y="1428750"/>
            <a:ext cx="8222100" cy="1143000"/>
          </a:xfrm>
          <a:prstGeom prst="rect">
            <a:avLst/>
          </a:prstGeom>
          <a:noFill/>
          <a:ln>
            <a:noFill/>
          </a:ln>
        </p:spPr>
        <p:txBody>
          <a:bodyPr anchorCtr="0" anchor="b" bIns="91425" lIns="91425" spcFirstLastPara="1" rIns="91425" wrap="square" tIns="91425">
            <a:spAutoFit/>
          </a:bodyPr>
          <a:lstStyle>
            <a:lvl1pPr lvl="0" algn="ctr">
              <a:lnSpc>
                <a:spcPct val="100000"/>
              </a:lnSpc>
              <a:spcBef>
                <a:spcPts val="0"/>
              </a:spcBef>
              <a:spcAft>
                <a:spcPts val="0"/>
              </a:spcAft>
              <a:buClr>
                <a:schemeClr val="accent6"/>
              </a:buClr>
              <a:buSzPts val="10000"/>
              <a:buFont typeface="Lato Black"/>
              <a:buNone/>
              <a:defRPr sz="10000">
                <a:solidFill>
                  <a:schemeClr val="accent6"/>
                </a:solidFill>
                <a:latin typeface="Lato Black"/>
                <a:ea typeface="Lato Black"/>
                <a:cs typeface="Lato Black"/>
                <a:sym typeface="Lato Black"/>
              </a:defRPr>
            </a:lvl1pPr>
            <a:lvl2pPr lvl="1" algn="ctr">
              <a:lnSpc>
                <a:spcPct val="100000"/>
              </a:lnSpc>
              <a:spcBef>
                <a:spcPts val="0"/>
              </a:spcBef>
              <a:spcAft>
                <a:spcPts val="0"/>
              </a:spcAft>
              <a:buClr>
                <a:schemeClr val="accent6"/>
              </a:buClr>
              <a:buSzPts val="10000"/>
              <a:buFont typeface="Lato Black"/>
              <a:buNone/>
              <a:defRPr sz="10000">
                <a:solidFill>
                  <a:schemeClr val="accent6"/>
                </a:solidFill>
                <a:latin typeface="Lato Black"/>
                <a:ea typeface="Lato Black"/>
                <a:cs typeface="Lato Black"/>
                <a:sym typeface="Lato Black"/>
              </a:defRPr>
            </a:lvl2pPr>
            <a:lvl3pPr lvl="2" algn="ctr">
              <a:lnSpc>
                <a:spcPct val="100000"/>
              </a:lnSpc>
              <a:spcBef>
                <a:spcPts val="0"/>
              </a:spcBef>
              <a:spcAft>
                <a:spcPts val="0"/>
              </a:spcAft>
              <a:buClr>
                <a:schemeClr val="accent6"/>
              </a:buClr>
              <a:buSzPts val="10000"/>
              <a:buFont typeface="Lato Black"/>
              <a:buNone/>
              <a:defRPr sz="10000">
                <a:solidFill>
                  <a:schemeClr val="accent6"/>
                </a:solidFill>
                <a:latin typeface="Lato Black"/>
                <a:ea typeface="Lato Black"/>
                <a:cs typeface="Lato Black"/>
                <a:sym typeface="Lato Black"/>
              </a:defRPr>
            </a:lvl3pPr>
            <a:lvl4pPr lvl="3" algn="ctr">
              <a:lnSpc>
                <a:spcPct val="100000"/>
              </a:lnSpc>
              <a:spcBef>
                <a:spcPts val="0"/>
              </a:spcBef>
              <a:spcAft>
                <a:spcPts val="0"/>
              </a:spcAft>
              <a:buClr>
                <a:schemeClr val="accent6"/>
              </a:buClr>
              <a:buSzPts val="10000"/>
              <a:buFont typeface="Lato Black"/>
              <a:buNone/>
              <a:defRPr sz="10000">
                <a:solidFill>
                  <a:schemeClr val="accent6"/>
                </a:solidFill>
                <a:latin typeface="Lato Black"/>
                <a:ea typeface="Lato Black"/>
                <a:cs typeface="Lato Black"/>
                <a:sym typeface="Lato Black"/>
              </a:defRPr>
            </a:lvl4pPr>
            <a:lvl5pPr lvl="4" algn="ctr">
              <a:lnSpc>
                <a:spcPct val="100000"/>
              </a:lnSpc>
              <a:spcBef>
                <a:spcPts val="0"/>
              </a:spcBef>
              <a:spcAft>
                <a:spcPts val="0"/>
              </a:spcAft>
              <a:buClr>
                <a:schemeClr val="accent6"/>
              </a:buClr>
              <a:buSzPts val="10000"/>
              <a:buFont typeface="Lato Black"/>
              <a:buNone/>
              <a:defRPr sz="10000">
                <a:solidFill>
                  <a:schemeClr val="accent6"/>
                </a:solidFill>
                <a:latin typeface="Lato Black"/>
                <a:ea typeface="Lato Black"/>
                <a:cs typeface="Lato Black"/>
                <a:sym typeface="Lato Black"/>
              </a:defRPr>
            </a:lvl5pPr>
            <a:lvl6pPr lvl="5" algn="ctr">
              <a:lnSpc>
                <a:spcPct val="100000"/>
              </a:lnSpc>
              <a:spcBef>
                <a:spcPts val="0"/>
              </a:spcBef>
              <a:spcAft>
                <a:spcPts val="0"/>
              </a:spcAft>
              <a:buClr>
                <a:schemeClr val="accent6"/>
              </a:buClr>
              <a:buSzPts val="10000"/>
              <a:buFont typeface="Lato Black"/>
              <a:buNone/>
              <a:defRPr sz="10000">
                <a:solidFill>
                  <a:schemeClr val="accent6"/>
                </a:solidFill>
                <a:latin typeface="Lato Black"/>
                <a:ea typeface="Lato Black"/>
                <a:cs typeface="Lato Black"/>
                <a:sym typeface="Lato Black"/>
              </a:defRPr>
            </a:lvl6pPr>
            <a:lvl7pPr lvl="6" algn="ctr">
              <a:lnSpc>
                <a:spcPct val="100000"/>
              </a:lnSpc>
              <a:spcBef>
                <a:spcPts val="0"/>
              </a:spcBef>
              <a:spcAft>
                <a:spcPts val="0"/>
              </a:spcAft>
              <a:buClr>
                <a:schemeClr val="accent6"/>
              </a:buClr>
              <a:buSzPts val="10000"/>
              <a:buFont typeface="Lato Black"/>
              <a:buNone/>
              <a:defRPr sz="10000">
                <a:solidFill>
                  <a:schemeClr val="accent6"/>
                </a:solidFill>
                <a:latin typeface="Lato Black"/>
                <a:ea typeface="Lato Black"/>
                <a:cs typeface="Lato Black"/>
                <a:sym typeface="Lato Black"/>
              </a:defRPr>
            </a:lvl7pPr>
            <a:lvl8pPr lvl="7" algn="ctr">
              <a:lnSpc>
                <a:spcPct val="100000"/>
              </a:lnSpc>
              <a:spcBef>
                <a:spcPts val="0"/>
              </a:spcBef>
              <a:spcAft>
                <a:spcPts val="0"/>
              </a:spcAft>
              <a:buClr>
                <a:schemeClr val="accent6"/>
              </a:buClr>
              <a:buSzPts val="10000"/>
              <a:buFont typeface="Lato Black"/>
              <a:buNone/>
              <a:defRPr sz="10000">
                <a:solidFill>
                  <a:schemeClr val="accent6"/>
                </a:solidFill>
                <a:latin typeface="Lato Black"/>
                <a:ea typeface="Lato Black"/>
                <a:cs typeface="Lato Black"/>
                <a:sym typeface="Lato Black"/>
              </a:defRPr>
            </a:lvl8pPr>
            <a:lvl9pPr lvl="8" algn="ctr">
              <a:lnSpc>
                <a:spcPct val="100000"/>
              </a:lnSpc>
              <a:spcBef>
                <a:spcPts val="0"/>
              </a:spcBef>
              <a:spcAft>
                <a:spcPts val="0"/>
              </a:spcAft>
              <a:buClr>
                <a:schemeClr val="accent6"/>
              </a:buClr>
              <a:buSzPts val="10000"/>
              <a:buFont typeface="Lato Black"/>
              <a:buNone/>
              <a:defRPr sz="10000">
                <a:solidFill>
                  <a:schemeClr val="accent6"/>
                </a:solidFill>
                <a:latin typeface="Lato Black"/>
                <a:ea typeface="Lato Black"/>
                <a:cs typeface="Lato Black"/>
                <a:sym typeface="Lato Black"/>
              </a:defRPr>
            </a:lvl9pPr>
          </a:lstStyle>
          <a:p/>
        </p:txBody>
      </p:sp>
      <p:sp>
        <p:nvSpPr>
          <p:cNvPr id="236" name="Google Shape;236;g280ac2a2a9f_0_2525"/>
          <p:cNvSpPr txBox="1"/>
          <p:nvPr>
            <p:ph idx="1" type="body"/>
          </p:nvPr>
        </p:nvSpPr>
        <p:spPr>
          <a:xfrm>
            <a:off x="475500" y="2743200"/>
            <a:ext cx="8222100" cy="1862100"/>
          </a:xfrm>
          <a:prstGeom prst="rect">
            <a:avLst/>
          </a:prstGeom>
          <a:noFill/>
          <a:ln>
            <a:noFill/>
          </a:ln>
        </p:spPr>
        <p:txBody>
          <a:bodyPr anchorCtr="0" anchor="t" bIns="91425" lIns="91425" spcFirstLastPara="1" rIns="91425" wrap="square" tIns="91425">
            <a:spAutoFit/>
          </a:bodyPr>
          <a:lstStyle>
            <a:lvl1pPr indent="-342900" lvl="0" marL="457200" algn="ctr">
              <a:lnSpc>
                <a:spcPct val="115000"/>
              </a:lnSpc>
              <a:spcBef>
                <a:spcPts val="0"/>
              </a:spcBef>
              <a:spcAft>
                <a:spcPts val="0"/>
              </a:spcAft>
              <a:buClr>
                <a:schemeClr val="accent6"/>
              </a:buClr>
              <a:buSzPts val="1800"/>
              <a:buChar char="●"/>
              <a:defRPr>
                <a:solidFill>
                  <a:schemeClr val="accent6"/>
                </a:solidFill>
              </a:defRPr>
            </a:lvl1pPr>
            <a:lvl2pPr indent="-317500" lvl="1" marL="914400" algn="ctr">
              <a:lnSpc>
                <a:spcPct val="115000"/>
              </a:lnSpc>
              <a:spcBef>
                <a:spcPts val="0"/>
              </a:spcBef>
              <a:spcAft>
                <a:spcPts val="0"/>
              </a:spcAft>
              <a:buClr>
                <a:schemeClr val="accent6"/>
              </a:buClr>
              <a:buSzPts val="1400"/>
              <a:buChar char="○"/>
              <a:defRPr>
                <a:solidFill>
                  <a:schemeClr val="accent6"/>
                </a:solidFill>
              </a:defRPr>
            </a:lvl2pPr>
            <a:lvl3pPr indent="-317500" lvl="2" marL="1371600" algn="ctr">
              <a:lnSpc>
                <a:spcPct val="115000"/>
              </a:lnSpc>
              <a:spcBef>
                <a:spcPts val="0"/>
              </a:spcBef>
              <a:spcAft>
                <a:spcPts val="0"/>
              </a:spcAft>
              <a:buClr>
                <a:schemeClr val="accent6"/>
              </a:buClr>
              <a:buSzPts val="1400"/>
              <a:buChar char="■"/>
              <a:defRPr>
                <a:solidFill>
                  <a:schemeClr val="accent6"/>
                </a:solidFill>
              </a:defRPr>
            </a:lvl3pPr>
            <a:lvl4pPr indent="-317500" lvl="3" marL="1828800" algn="ctr">
              <a:lnSpc>
                <a:spcPct val="115000"/>
              </a:lnSpc>
              <a:spcBef>
                <a:spcPts val="0"/>
              </a:spcBef>
              <a:spcAft>
                <a:spcPts val="0"/>
              </a:spcAft>
              <a:buClr>
                <a:schemeClr val="accent6"/>
              </a:buClr>
              <a:buSzPts val="1400"/>
              <a:buChar char="●"/>
              <a:defRPr>
                <a:solidFill>
                  <a:schemeClr val="accent6"/>
                </a:solidFill>
              </a:defRPr>
            </a:lvl4pPr>
            <a:lvl5pPr indent="-317500" lvl="4" marL="2286000" algn="ctr">
              <a:lnSpc>
                <a:spcPct val="115000"/>
              </a:lnSpc>
              <a:spcBef>
                <a:spcPts val="0"/>
              </a:spcBef>
              <a:spcAft>
                <a:spcPts val="0"/>
              </a:spcAft>
              <a:buClr>
                <a:schemeClr val="accent6"/>
              </a:buClr>
              <a:buSzPts val="1400"/>
              <a:buChar char="○"/>
              <a:defRPr>
                <a:solidFill>
                  <a:schemeClr val="accent6"/>
                </a:solidFill>
              </a:defRPr>
            </a:lvl5pPr>
            <a:lvl6pPr indent="-317500" lvl="5" marL="2743200" algn="ctr">
              <a:lnSpc>
                <a:spcPct val="115000"/>
              </a:lnSpc>
              <a:spcBef>
                <a:spcPts val="0"/>
              </a:spcBef>
              <a:spcAft>
                <a:spcPts val="0"/>
              </a:spcAft>
              <a:buClr>
                <a:schemeClr val="accent6"/>
              </a:buClr>
              <a:buSzPts val="1400"/>
              <a:buChar char="■"/>
              <a:defRPr>
                <a:solidFill>
                  <a:schemeClr val="accent6"/>
                </a:solidFill>
              </a:defRPr>
            </a:lvl6pPr>
            <a:lvl7pPr indent="-317500" lvl="6" marL="3200400" algn="ctr">
              <a:lnSpc>
                <a:spcPct val="115000"/>
              </a:lnSpc>
              <a:spcBef>
                <a:spcPts val="0"/>
              </a:spcBef>
              <a:spcAft>
                <a:spcPts val="0"/>
              </a:spcAft>
              <a:buClr>
                <a:schemeClr val="accent6"/>
              </a:buClr>
              <a:buSzPts val="1400"/>
              <a:buChar char="●"/>
              <a:defRPr>
                <a:solidFill>
                  <a:schemeClr val="accent6"/>
                </a:solidFill>
              </a:defRPr>
            </a:lvl7pPr>
            <a:lvl8pPr indent="-317500" lvl="7" marL="3657600" algn="ctr">
              <a:lnSpc>
                <a:spcPct val="115000"/>
              </a:lnSpc>
              <a:spcBef>
                <a:spcPts val="0"/>
              </a:spcBef>
              <a:spcAft>
                <a:spcPts val="0"/>
              </a:spcAft>
              <a:buClr>
                <a:schemeClr val="accent6"/>
              </a:buClr>
              <a:buSzPts val="1400"/>
              <a:buChar char="○"/>
              <a:defRPr>
                <a:solidFill>
                  <a:schemeClr val="accent6"/>
                </a:solidFill>
              </a:defRPr>
            </a:lvl8pPr>
            <a:lvl9pPr indent="-317500" lvl="8" marL="4114800" algn="ctr">
              <a:lnSpc>
                <a:spcPct val="115000"/>
              </a:lnSpc>
              <a:spcBef>
                <a:spcPts val="0"/>
              </a:spcBef>
              <a:spcAft>
                <a:spcPts val="0"/>
              </a:spcAft>
              <a:buClr>
                <a:schemeClr val="accent6"/>
              </a:buClr>
              <a:buSzPts val="1400"/>
              <a:buChar char="■"/>
              <a:defRPr>
                <a:solidFill>
                  <a:schemeClr val="accent6"/>
                </a:solidFill>
              </a:defRPr>
            </a:lvl9pPr>
          </a:lstStyle>
          <a:p/>
        </p:txBody>
      </p:sp>
      <p:sp>
        <p:nvSpPr>
          <p:cNvPr id="237" name="Google Shape;237;g280ac2a2a9f_0_25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g280ac2a2a9f_0_2525"/>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p:cSld name="Master">
    <p:spTree>
      <p:nvGrpSpPr>
        <p:cNvPr id="24" name="Shape 24"/>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IG_NUMBER_1_1_1">
    <p:bg>
      <p:bgPr>
        <a:solidFill>
          <a:schemeClr val="dk1"/>
        </a:solidFill>
      </p:bgPr>
    </p:bg>
    <p:spTree>
      <p:nvGrpSpPr>
        <p:cNvPr id="239" name="Shape 239"/>
        <p:cNvGrpSpPr/>
        <p:nvPr/>
      </p:nvGrpSpPr>
      <p:grpSpPr>
        <a:xfrm>
          <a:off x="0" y="0"/>
          <a:ext cx="0" cy="0"/>
          <a:chOff x="0" y="0"/>
          <a:chExt cx="0" cy="0"/>
        </a:xfrm>
      </p:grpSpPr>
      <p:sp>
        <p:nvSpPr>
          <p:cNvPr id="240" name="Google Shape;240;g280ac2a2a9f_0_25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g280ac2a2a9f_0_2534"/>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range">
  <p:cSld name="BIG_NUMBER_1_1_1_1">
    <p:bg>
      <p:bgPr>
        <a:solidFill>
          <a:schemeClr val="accent2"/>
        </a:solidFill>
      </p:bgPr>
    </p:bg>
    <p:spTree>
      <p:nvGrpSpPr>
        <p:cNvPr id="242" name="Shape 242"/>
        <p:cNvGrpSpPr/>
        <p:nvPr/>
      </p:nvGrpSpPr>
      <p:grpSpPr>
        <a:xfrm>
          <a:off x="0" y="0"/>
          <a:ext cx="0" cy="0"/>
          <a:chOff x="0" y="0"/>
          <a:chExt cx="0" cy="0"/>
        </a:xfrm>
      </p:grpSpPr>
      <p:sp>
        <p:nvSpPr>
          <p:cNvPr id="243" name="Google Shape;243;g280ac2a2a9f_0_25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44" name="Google Shape;244;g280ac2a2a9f_0_2537"/>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ocial media">
  <p:cSld name="BLANK_1">
    <p:bg>
      <p:bgPr>
        <a:solidFill>
          <a:schemeClr val="dk1"/>
        </a:solidFill>
      </p:bgPr>
    </p:bg>
    <p:spTree>
      <p:nvGrpSpPr>
        <p:cNvPr id="245" name="Shape 245"/>
        <p:cNvGrpSpPr/>
        <p:nvPr/>
      </p:nvGrpSpPr>
      <p:grpSpPr>
        <a:xfrm>
          <a:off x="0" y="0"/>
          <a:ext cx="0" cy="0"/>
          <a:chOff x="0" y="0"/>
          <a:chExt cx="0" cy="0"/>
        </a:xfrm>
      </p:grpSpPr>
      <p:sp>
        <p:nvSpPr>
          <p:cNvPr id="246" name="Google Shape;246;g280ac2a2a9f_0_2550"/>
          <p:cNvSpPr txBox="1"/>
          <p:nvPr/>
        </p:nvSpPr>
        <p:spPr>
          <a:xfrm>
            <a:off x="1162470" y="1584425"/>
            <a:ext cx="2926200" cy="10128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4200"/>
              <a:buFont typeface="Arial"/>
              <a:buNone/>
            </a:pPr>
            <a:r>
              <a:rPr b="0" i="0" lang="en" sz="4200" u="none" cap="none" strike="noStrike">
                <a:solidFill>
                  <a:srgbClr val="FFFFFF"/>
                </a:solidFill>
                <a:latin typeface="Lato Black"/>
                <a:ea typeface="Lato Black"/>
                <a:cs typeface="Lato Black"/>
                <a:sym typeface="Lato Black"/>
              </a:rPr>
              <a:t>Thank </a:t>
            </a:r>
            <a:r>
              <a:rPr b="0" i="0" lang="en" sz="4200" u="none" cap="none" strike="noStrike">
                <a:solidFill>
                  <a:srgbClr val="FF462B"/>
                </a:solidFill>
                <a:latin typeface="Lato Black"/>
                <a:ea typeface="Lato Black"/>
                <a:cs typeface="Lato Black"/>
                <a:sym typeface="Lato Black"/>
              </a:rPr>
              <a:t>you</a:t>
            </a:r>
            <a:endParaRPr b="0" i="0" sz="4200" u="none" cap="none" strike="noStrike">
              <a:solidFill>
                <a:srgbClr val="FF462B"/>
              </a:solidFill>
              <a:latin typeface="Lato Black"/>
              <a:ea typeface="Lato Black"/>
              <a:cs typeface="Lato Black"/>
              <a:sym typeface="Lato Black"/>
            </a:endParaRPr>
          </a:p>
        </p:txBody>
      </p:sp>
      <p:sp>
        <p:nvSpPr>
          <p:cNvPr id="247" name="Google Shape;247;g280ac2a2a9f_0_2550"/>
          <p:cNvSpPr txBox="1"/>
          <p:nvPr/>
        </p:nvSpPr>
        <p:spPr>
          <a:xfrm>
            <a:off x="1180000" y="2546275"/>
            <a:ext cx="2926200" cy="1046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FFFFFF"/>
              </a:buClr>
              <a:buSzPts val="4200"/>
              <a:buFont typeface="Poppins"/>
              <a:buNone/>
            </a:pPr>
            <a:r>
              <a:rPr b="0" i="0" lang="en" sz="2800" u="none" cap="none" strike="noStrike">
                <a:solidFill>
                  <a:srgbClr val="FFFFFF"/>
                </a:solidFill>
                <a:latin typeface="Lato"/>
                <a:ea typeface="Lato"/>
                <a:cs typeface="Lato"/>
                <a:sym typeface="Lato"/>
              </a:rPr>
              <a:t>Follow us on social media!</a:t>
            </a:r>
            <a:endParaRPr b="0" i="0" sz="2800" u="none" cap="none" strike="noStrike">
              <a:solidFill>
                <a:srgbClr val="FFFFFF"/>
              </a:solidFill>
              <a:latin typeface="Lato"/>
              <a:ea typeface="Lato"/>
              <a:cs typeface="Lato"/>
              <a:sym typeface="Lato"/>
            </a:endParaRPr>
          </a:p>
        </p:txBody>
      </p:sp>
      <p:pic>
        <p:nvPicPr>
          <p:cNvPr id="248" name="Google Shape;248;g280ac2a2a9f_0_2550"/>
          <p:cNvPicPr preferRelativeResize="0"/>
          <p:nvPr/>
        </p:nvPicPr>
        <p:blipFill rotWithShape="1">
          <a:blip r:embed="rId2">
            <a:alphaModFix/>
          </a:blip>
          <a:srcRect b="0" l="0" r="0" t="0"/>
          <a:stretch/>
        </p:blipFill>
        <p:spPr>
          <a:xfrm>
            <a:off x="4912206" y="1444225"/>
            <a:ext cx="524518" cy="431100"/>
          </a:xfrm>
          <a:prstGeom prst="rect">
            <a:avLst/>
          </a:prstGeom>
          <a:noFill/>
          <a:ln>
            <a:noFill/>
          </a:ln>
        </p:spPr>
      </p:pic>
      <p:sp>
        <p:nvSpPr>
          <p:cNvPr id="249" name="Google Shape;249;g280ac2a2a9f_0_2550"/>
          <p:cNvSpPr txBox="1"/>
          <p:nvPr/>
        </p:nvSpPr>
        <p:spPr>
          <a:xfrm>
            <a:off x="5729700" y="1444225"/>
            <a:ext cx="1634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ato"/>
                <a:ea typeface="Lato"/>
                <a:cs typeface="Lato"/>
                <a:sym typeface="Lato"/>
              </a:rPr>
              <a:t>Taipy_io</a:t>
            </a:r>
            <a:endParaRPr b="1" i="0" sz="1600" u="none" cap="none" strike="noStrike">
              <a:solidFill>
                <a:schemeClr val="lt1"/>
              </a:solidFill>
              <a:latin typeface="Lato"/>
              <a:ea typeface="Lato"/>
              <a:cs typeface="Lato"/>
              <a:sym typeface="Lato"/>
            </a:endParaRPr>
          </a:p>
        </p:txBody>
      </p:sp>
      <p:sp>
        <p:nvSpPr>
          <p:cNvPr id="250" name="Google Shape;250;g280ac2a2a9f_0_2550"/>
          <p:cNvSpPr txBox="1"/>
          <p:nvPr/>
        </p:nvSpPr>
        <p:spPr>
          <a:xfrm>
            <a:off x="5729700" y="2356200"/>
            <a:ext cx="1634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ato"/>
                <a:ea typeface="Lato"/>
                <a:cs typeface="Lato"/>
                <a:sym typeface="Lato"/>
              </a:rPr>
              <a:t>@Taipy.io</a:t>
            </a:r>
            <a:endParaRPr b="1" i="0" sz="1600" u="none" cap="none" strike="noStrike">
              <a:solidFill>
                <a:schemeClr val="lt1"/>
              </a:solidFill>
              <a:latin typeface="Lato"/>
              <a:ea typeface="Lato"/>
              <a:cs typeface="Lato"/>
              <a:sym typeface="Lato"/>
            </a:endParaRPr>
          </a:p>
        </p:txBody>
      </p:sp>
      <p:pic>
        <p:nvPicPr>
          <p:cNvPr id="251" name="Google Shape;251;g280ac2a2a9f_0_2550"/>
          <p:cNvPicPr preferRelativeResize="0"/>
          <p:nvPr/>
        </p:nvPicPr>
        <p:blipFill rotWithShape="1">
          <a:blip r:embed="rId3">
            <a:alphaModFix/>
          </a:blip>
          <a:srcRect b="0" l="0" r="0" t="0"/>
          <a:stretch/>
        </p:blipFill>
        <p:spPr>
          <a:xfrm>
            <a:off x="4912200" y="2356200"/>
            <a:ext cx="431101" cy="431101"/>
          </a:xfrm>
          <a:prstGeom prst="rect">
            <a:avLst/>
          </a:prstGeom>
          <a:noFill/>
          <a:ln>
            <a:noFill/>
          </a:ln>
        </p:spPr>
      </p:pic>
      <p:sp>
        <p:nvSpPr>
          <p:cNvPr id="252" name="Google Shape;252;g280ac2a2a9f_0_2550"/>
          <p:cNvSpPr txBox="1"/>
          <p:nvPr/>
        </p:nvSpPr>
        <p:spPr>
          <a:xfrm>
            <a:off x="5729700" y="3268175"/>
            <a:ext cx="1634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Lato"/>
                <a:ea typeface="Lato"/>
                <a:cs typeface="Lato"/>
                <a:sym typeface="Lato"/>
              </a:rPr>
              <a:t>Avaiga/Taipy</a:t>
            </a:r>
            <a:endParaRPr b="1" i="0" sz="1600" u="none" cap="none" strike="noStrike">
              <a:solidFill>
                <a:schemeClr val="lt1"/>
              </a:solidFill>
              <a:latin typeface="Lato"/>
              <a:ea typeface="Lato"/>
              <a:cs typeface="Lato"/>
              <a:sym typeface="Lato"/>
            </a:endParaRPr>
          </a:p>
        </p:txBody>
      </p:sp>
      <p:pic>
        <p:nvPicPr>
          <p:cNvPr id="253" name="Google Shape;253;g280ac2a2a9f_0_2550"/>
          <p:cNvPicPr preferRelativeResize="0"/>
          <p:nvPr/>
        </p:nvPicPr>
        <p:blipFill rotWithShape="1">
          <a:blip r:embed="rId4">
            <a:alphaModFix/>
          </a:blip>
          <a:srcRect b="0" l="0" r="0" t="0"/>
          <a:stretch/>
        </p:blipFill>
        <p:spPr>
          <a:xfrm>
            <a:off x="4912188" y="3268175"/>
            <a:ext cx="431100" cy="431100"/>
          </a:xfrm>
          <a:prstGeom prst="rect">
            <a:avLst/>
          </a:prstGeom>
          <a:noFill/>
          <a:ln>
            <a:noFill/>
          </a:ln>
        </p:spPr>
      </p:pic>
      <p:sp>
        <p:nvSpPr>
          <p:cNvPr id="254" name="Google Shape;254;g280ac2a2a9f_0_255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55" name="Shape 25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ark" type="secHead">
  <p:cSld name="SECTION_HEADER">
    <p:spTree>
      <p:nvGrpSpPr>
        <p:cNvPr id="25" name="Shape 25"/>
        <p:cNvGrpSpPr/>
        <p:nvPr/>
      </p:nvGrpSpPr>
      <p:grpSpPr>
        <a:xfrm>
          <a:off x="0" y="0"/>
          <a:ext cx="0" cy="0"/>
          <a:chOff x="0" y="0"/>
          <a:chExt cx="0" cy="0"/>
        </a:xfrm>
      </p:grpSpPr>
      <p:pic>
        <p:nvPicPr>
          <p:cNvPr id="26" name="Google Shape;26;g280ac2a2a9f_0_2334"/>
          <p:cNvPicPr preferRelativeResize="0"/>
          <p:nvPr/>
        </p:nvPicPr>
        <p:blipFill rotWithShape="1">
          <a:blip r:embed="rId2">
            <a:alphaModFix amt="5000"/>
          </a:blip>
          <a:srcRect b="7813" l="0" r="0" t="7812"/>
          <a:stretch/>
        </p:blipFill>
        <p:spPr>
          <a:xfrm>
            <a:off x="0" y="0"/>
            <a:ext cx="9144000" cy="5143501"/>
          </a:xfrm>
          <a:prstGeom prst="rect">
            <a:avLst/>
          </a:prstGeom>
          <a:noFill/>
          <a:ln>
            <a:noFill/>
          </a:ln>
        </p:spPr>
      </p:pic>
      <p:sp>
        <p:nvSpPr>
          <p:cNvPr id="27" name="Google Shape;27;g280ac2a2a9f_0_2334"/>
          <p:cNvSpPr txBox="1"/>
          <p:nvPr>
            <p:ph type="title"/>
          </p:nvPr>
        </p:nvSpPr>
        <p:spPr>
          <a:xfrm>
            <a:off x="460950" y="1387500"/>
            <a:ext cx="8222100" cy="10128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3600"/>
              <a:buNone/>
              <a:defRPr b="1" sz="36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Dark and Light">
  <p:cSld name="ONE_COLUMN_TEXT">
    <p:bg>
      <p:bgPr>
        <a:solidFill>
          <a:schemeClr val="dk1"/>
        </a:solidFill>
      </p:bgPr>
    </p:bg>
    <p:spTree>
      <p:nvGrpSpPr>
        <p:cNvPr id="28" name="Shape 28"/>
        <p:cNvGrpSpPr/>
        <p:nvPr/>
      </p:nvGrpSpPr>
      <p:grpSpPr>
        <a:xfrm>
          <a:off x="0" y="0"/>
          <a:ext cx="0" cy="0"/>
          <a:chOff x="0" y="0"/>
          <a:chExt cx="0" cy="0"/>
        </a:xfrm>
      </p:grpSpPr>
      <p:sp>
        <p:nvSpPr>
          <p:cNvPr id="29" name="Google Shape;29;g280ac2a2a9f_0_2383"/>
          <p:cNvSpPr txBox="1"/>
          <p:nvPr/>
        </p:nvSpPr>
        <p:spPr>
          <a:xfrm flipH="1" rot="10800000">
            <a:off x="3276600" y="25"/>
            <a:ext cx="58674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0" name="Google Shape;30;g280ac2a2a9f_0_2383"/>
          <p:cNvSpPr/>
          <p:nvPr/>
        </p:nvSpPr>
        <p:spPr>
          <a:xfrm rot="-5400000">
            <a:off x="759150" y="2517450"/>
            <a:ext cx="51435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1" name="Google Shape;31;g280ac2a2a9f_0_2383"/>
          <p:cNvSpPr txBox="1"/>
          <p:nvPr>
            <p:ph type="title"/>
          </p:nvPr>
        </p:nvSpPr>
        <p:spPr>
          <a:xfrm>
            <a:off x="457200" y="357800"/>
            <a:ext cx="2577000" cy="9534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2400"/>
              <a:buNone/>
              <a:defRPr b="1"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g280ac2a2a9f_0_2383"/>
          <p:cNvSpPr txBox="1"/>
          <p:nvPr>
            <p:ph idx="1" type="body"/>
          </p:nvPr>
        </p:nvSpPr>
        <p:spPr>
          <a:xfrm>
            <a:off x="457075" y="1465800"/>
            <a:ext cx="2577000" cy="3163500"/>
          </a:xfrm>
          <a:prstGeom prst="rect">
            <a:avLst/>
          </a:prstGeom>
          <a:noFill/>
          <a:ln>
            <a:noFill/>
          </a:ln>
        </p:spPr>
        <p:txBody>
          <a:bodyPr anchorCtr="0" anchor="t" bIns="91425" lIns="91425" spcFirstLastPara="1" rIns="91425" wrap="square" tIns="91425">
            <a:sp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33" name="Google Shape;33;g280ac2a2a9f_0_238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accent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and Light">
  <p:cSld name="TITLE_ONLY_1">
    <p:spTree>
      <p:nvGrpSpPr>
        <p:cNvPr id="34" name="Shape 34"/>
        <p:cNvGrpSpPr/>
        <p:nvPr/>
      </p:nvGrpSpPr>
      <p:grpSpPr>
        <a:xfrm>
          <a:off x="0" y="0"/>
          <a:ext cx="0" cy="0"/>
          <a:chOff x="0" y="0"/>
          <a:chExt cx="0" cy="0"/>
        </a:xfrm>
      </p:grpSpPr>
      <p:sp>
        <p:nvSpPr>
          <p:cNvPr id="35" name="Google Shape;35;g280ac2a2a9f_0_2351"/>
          <p:cNvSpPr/>
          <p:nvPr/>
        </p:nvSpPr>
        <p:spPr>
          <a:xfrm flipH="1" rot="10800000">
            <a:off x="0" y="656400"/>
            <a:ext cx="9144000" cy="4487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ato"/>
              <a:ea typeface="Lato"/>
              <a:cs typeface="Lato"/>
              <a:sym typeface="Lato"/>
            </a:endParaRPr>
          </a:p>
        </p:txBody>
      </p:sp>
      <p:sp>
        <p:nvSpPr>
          <p:cNvPr id="36" name="Google Shape;36;g280ac2a2a9f_0_2351"/>
          <p:cNvSpPr/>
          <p:nvPr/>
        </p:nvSpPr>
        <p:spPr>
          <a:xfrm>
            <a:off x="0" y="656350"/>
            <a:ext cx="9144000" cy="108600"/>
          </a:xfrm>
          <a:prstGeom prst="rect">
            <a:avLst/>
          </a:prstGeom>
          <a:gradFill>
            <a:gsLst>
              <a:gs pos="0">
                <a:srgbClr val="000000">
                  <a:alpha val="0"/>
                </a:srgbClr>
              </a:gs>
              <a:gs pos="100000">
                <a:srgbClr val="000000">
                  <a:alpha val="20000"/>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7" name="Google Shape;37;g280ac2a2a9f_0_2351"/>
          <p:cNvSpPr txBox="1"/>
          <p:nvPr>
            <p:ph type="title"/>
          </p:nvPr>
        </p:nvSpPr>
        <p:spPr>
          <a:xfrm>
            <a:off x="471825" y="16350"/>
            <a:ext cx="8222400" cy="64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1"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8" name="Google Shape;38;g280ac2a2a9f_0_23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g280ac2a2a9f_0_2351"/>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 Taipy 2023</a:t>
            </a:r>
            <a:r>
              <a:rPr b="0" i="0" lang="en" sz="1000" u="none" cap="none" strike="noStrike">
                <a:solidFill>
                  <a:schemeClr val="dk1"/>
                </a:solidFill>
                <a:latin typeface="Lato"/>
                <a:ea typeface="Lato"/>
                <a:cs typeface="Lato"/>
                <a:sym typeface="Lato"/>
              </a:rPr>
              <a:t> All rights reserved</a:t>
            </a:r>
            <a:endParaRPr b="0" i="0" sz="1000" u="none" cap="none" strike="noStrike">
              <a:solidFill>
                <a:schemeClr val="dk1"/>
              </a:solidFill>
              <a:latin typeface="Lato"/>
              <a:ea typeface="Lato"/>
              <a:cs typeface="Lato"/>
              <a:sym typeface="Lato"/>
            </a:endParaRPr>
          </a:p>
        </p:txBody>
      </p:sp>
      <p:sp>
        <p:nvSpPr>
          <p:cNvPr id="40" name="Google Shape;40;g280ac2a2a9f_0_2351"/>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Github repo" type="blank">
  <p:cSld name="BLANK">
    <p:bg>
      <p:bgPr>
        <a:solidFill>
          <a:schemeClr val="dk1"/>
        </a:solidFill>
      </p:bgPr>
    </p:bg>
    <p:spTree>
      <p:nvGrpSpPr>
        <p:cNvPr id="41" name="Shape 41"/>
        <p:cNvGrpSpPr/>
        <p:nvPr/>
      </p:nvGrpSpPr>
      <p:grpSpPr>
        <a:xfrm>
          <a:off x="0" y="0"/>
          <a:ext cx="0" cy="0"/>
          <a:chOff x="0" y="0"/>
          <a:chExt cx="0" cy="0"/>
        </a:xfrm>
      </p:grpSpPr>
      <p:sp>
        <p:nvSpPr>
          <p:cNvPr id="42" name="Google Shape;42;g280ac2a2a9f_0_2540"/>
          <p:cNvSpPr txBox="1"/>
          <p:nvPr/>
        </p:nvSpPr>
        <p:spPr>
          <a:xfrm>
            <a:off x="1162470" y="1584425"/>
            <a:ext cx="2926200" cy="10128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4200"/>
              <a:buFont typeface="Arial"/>
              <a:buNone/>
            </a:pPr>
            <a:r>
              <a:rPr b="0" i="0" lang="en" sz="4200" u="none" cap="none" strike="noStrike">
                <a:solidFill>
                  <a:srgbClr val="FFFFFF"/>
                </a:solidFill>
                <a:latin typeface="Lato Black"/>
                <a:ea typeface="Lato Black"/>
                <a:cs typeface="Lato Black"/>
                <a:sym typeface="Lato Black"/>
              </a:rPr>
              <a:t>Thank </a:t>
            </a:r>
            <a:r>
              <a:rPr b="0" i="0" lang="en" sz="4200" u="none" cap="none" strike="noStrike">
                <a:solidFill>
                  <a:srgbClr val="FF462B"/>
                </a:solidFill>
                <a:latin typeface="Lato Black"/>
                <a:ea typeface="Lato Black"/>
                <a:cs typeface="Lato Black"/>
                <a:sym typeface="Lato Black"/>
              </a:rPr>
              <a:t>you</a:t>
            </a:r>
            <a:endParaRPr b="0" i="0" sz="4200" u="none" cap="none" strike="noStrike">
              <a:solidFill>
                <a:srgbClr val="FF462B"/>
              </a:solidFill>
              <a:latin typeface="Lato Black"/>
              <a:ea typeface="Lato Black"/>
              <a:cs typeface="Lato Black"/>
              <a:sym typeface="Lato Black"/>
            </a:endParaRPr>
          </a:p>
        </p:txBody>
      </p:sp>
      <p:sp>
        <p:nvSpPr>
          <p:cNvPr id="43" name="Google Shape;43;g280ac2a2a9f_0_2540"/>
          <p:cNvSpPr txBox="1"/>
          <p:nvPr/>
        </p:nvSpPr>
        <p:spPr>
          <a:xfrm>
            <a:off x="1180000" y="2546275"/>
            <a:ext cx="2926200" cy="1012800"/>
          </a:xfrm>
          <a:prstGeom prst="rect">
            <a:avLst/>
          </a:prstGeom>
          <a:noFill/>
          <a:ln>
            <a:noFill/>
          </a:ln>
        </p:spPr>
        <p:txBody>
          <a:bodyPr anchorCtr="0" anchor="ctr" bIns="91425" lIns="91425" spcFirstLastPara="1" rIns="91425" wrap="square" tIns="91425">
            <a:normAutofit fontScale="92500" lnSpcReduction="20000"/>
          </a:bodyPr>
          <a:lstStyle/>
          <a:p>
            <a:pPr indent="0" lvl="0" marL="0" marR="0" rtl="0" algn="l">
              <a:lnSpc>
                <a:spcPct val="100000"/>
              </a:lnSpc>
              <a:spcBef>
                <a:spcPts val="0"/>
              </a:spcBef>
              <a:spcAft>
                <a:spcPts val="0"/>
              </a:spcAft>
              <a:buClr>
                <a:srgbClr val="FFFFFF"/>
              </a:buClr>
              <a:buSzPct val="150000"/>
              <a:buFont typeface="Poppins"/>
              <a:buNone/>
            </a:pPr>
            <a:r>
              <a:rPr b="0" i="0" lang="en" sz="2800" u="none" cap="none" strike="noStrike">
                <a:solidFill>
                  <a:srgbClr val="FFFFFF"/>
                </a:solidFill>
                <a:latin typeface="Lato"/>
                <a:ea typeface="Lato"/>
                <a:cs typeface="Lato"/>
                <a:sym typeface="Lato"/>
              </a:rPr>
              <a:t>And contribute to</a:t>
            </a:r>
            <a:endParaRPr b="0" i="0" sz="28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FFFFFF"/>
              </a:buClr>
              <a:buSzPct val="150000"/>
              <a:buFont typeface="Poppins"/>
              <a:buNone/>
            </a:pPr>
            <a:r>
              <a:rPr b="0" i="0" lang="en" sz="2800" u="none" cap="none" strike="noStrike">
                <a:solidFill>
                  <a:srgbClr val="FFFFFF"/>
                </a:solidFill>
                <a:latin typeface="Lato"/>
                <a:ea typeface="Lato"/>
                <a:cs typeface="Lato"/>
                <a:sym typeface="Lato"/>
              </a:rPr>
              <a:t>our Git repo !</a:t>
            </a:r>
            <a:r>
              <a:rPr b="0" i="0" lang="en" sz="4200" u="none" cap="none" strike="noStrike">
                <a:solidFill>
                  <a:srgbClr val="FFFFFF"/>
                </a:solidFill>
                <a:latin typeface="Lato"/>
                <a:ea typeface="Lato"/>
                <a:cs typeface="Lato"/>
                <a:sym typeface="Lato"/>
              </a:rPr>
              <a:t> </a:t>
            </a:r>
            <a:endParaRPr b="0" i="0" sz="1400" u="none" cap="none" strike="noStrike">
              <a:solidFill>
                <a:srgbClr val="000000"/>
              </a:solidFill>
              <a:latin typeface="Arial"/>
              <a:ea typeface="Arial"/>
              <a:cs typeface="Arial"/>
              <a:sym typeface="Arial"/>
            </a:endParaRPr>
          </a:p>
        </p:txBody>
      </p:sp>
      <p:grpSp>
        <p:nvGrpSpPr>
          <p:cNvPr id="44" name="Google Shape;44;g280ac2a2a9f_0_2540"/>
          <p:cNvGrpSpPr/>
          <p:nvPr/>
        </p:nvGrpSpPr>
        <p:grpSpPr>
          <a:xfrm>
            <a:off x="5283606" y="1372785"/>
            <a:ext cx="2058300" cy="2058300"/>
            <a:chOff x="6589309" y="915585"/>
            <a:chExt cx="2058300" cy="2058300"/>
          </a:xfrm>
        </p:grpSpPr>
        <p:sp>
          <p:nvSpPr>
            <p:cNvPr id="45" name="Google Shape;45;g280ac2a2a9f_0_2540"/>
            <p:cNvSpPr/>
            <p:nvPr/>
          </p:nvSpPr>
          <p:spPr>
            <a:xfrm>
              <a:off x="6589309" y="915585"/>
              <a:ext cx="2058300" cy="2058300"/>
            </a:xfrm>
            <a:prstGeom prst="roundRect">
              <a:avLst>
                <a:gd fmla="val 16667" name="adj"/>
              </a:avLst>
            </a:prstGeom>
            <a:solidFill>
              <a:srgbClr val="FFFFFF"/>
            </a:solidFill>
            <a:ln>
              <a:noFill/>
            </a:ln>
            <a:effectLst>
              <a:outerShdw blurRad="57150" rotWithShape="0" algn="bl" dir="5400000" dist="19050">
                <a:srgbClr val="283282">
                  <a:alpha val="1882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Qr code&#10;&#10;Description automatically generated" id="46" name="Google Shape;46;g280ac2a2a9f_0_2540"/>
            <p:cNvPicPr preferRelativeResize="0"/>
            <p:nvPr/>
          </p:nvPicPr>
          <p:blipFill rotWithShape="1">
            <a:blip r:embed="rId2">
              <a:alphaModFix/>
            </a:blip>
            <a:srcRect b="0" l="0" r="0" t="0"/>
            <a:stretch/>
          </p:blipFill>
          <p:spPr>
            <a:xfrm>
              <a:off x="6809150" y="1135421"/>
              <a:ext cx="1618600" cy="1618600"/>
            </a:xfrm>
            <a:prstGeom prst="rect">
              <a:avLst/>
            </a:prstGeom>
            <a:noFill/>
            <a:ln>
              <a:noFill/>
            </a:ln>
          </p:spPr>
        </p:pic>
      </p:grpSp>
      <p:grpSp>
        <p:nvGrpSpPr>
          <p:cNvPr id="47" name="Google Shape;47;g280ac2a2a9f_0_2540"/>
          <p:cNvGrpSpPr/>
          <p:nvPr/>
        </p:nvGrpSpPr>
        <p:grpSpPr>
          <a:xfrm>
            <a:off x="4856098" y="3558774"/>
            <a:ext cx="2986527" cy="307801"/>
            <a:chOff x="5084698" y="3558774"/>
            <a:chExt cx="2986527" cy="307801"/>
          </a:xfrm>
        </p:grpSpPr>
        <p:sp>
          <p:nvSpPr>
            <p:cNvPr id="48" name="Google Shape;48;g280ac2a2a9f_0_2540"/>
            <p:cNvSpPr txBox="1"/>
            <p:nvPr/>
          </p:nvSpPr>
          <p:spPr>
            <a:xfrm>
              <a:off x="5391025" y="3558775"/>
              <a:ext cx="2680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Lato"/>
                  <a:ea typeface="Lato"/>
                  <a:cs typeface="Lato"/>
                  <a:sym typeface="Lato"/>
                </a:rPr>
                <a:t>https://github.com</a:t>
              </a:r>
              <a:r>
                <a:rPr b="0" i="0" lang="en" sz="1400" u="none" cap="none" strike="noStrike">
                  <a:solidFill>
                    <a:srgbClr val="FF462B"/>
                  </a:solidFill>
                  <a:latin typeface="Lato"/>
                  <a:ea typeface="Lato"/>
                  <a:cs typeface="Lato"/>
                  <a:sym typeface="Lato"/>
                </a:rPr>
                <a:t>/Avaiga/taipy</a:t>
              </a:r>
              <a:endParaRPr b="0" i="0" sz="1400" u="none" cap="none" strike="noStrike">
                <a:solidFill>
                  <a:srgbClr val="FF462B"/>
                </a:solidFill>
                <a:latin typeface="Lato"/>
                <a:ea typeface="Lato"/>
                <a:cs typeface="Lato"/>
                <a:sym typeface="Lato"/>
              </a:endParaRPr>
            </a:p>
          </p:txBody>
        </p:sp>
        <p:pic>
          <p:nvPicPr>
            <p:cNvPr id="49" name="Google Shape;49;g280ac2a2a9f_0_2540"/>
            <p:cNvPicPr preferRelativeResize="0"/>
            <p:nvPr/>
          </p:nvPicPr>
          <p:blipFill rotWithShape="1">
            <a:blip r:embed="rId3">
              <a:alphaModFix/>
            </a:blip>
            <a:srcRect b="0" l="0" r="0" t="0"/>
            <a:stretch/>
          </p:blipFill>
          <p:spPr>
            <a:xfrm>
              <a:off x="5084698" y="3558774"/>
              <a:ext cx="307816" cy="307800"/>
            </a:xfrm>
            <a:prstGeom prst="rect">
              <a:avLst/>
            </a:prstGeom>
            <a:noFill/>
            <a:ln>
              <a:noFill/>
            </a:ln>
          </p:spPr>
        </p:pic>
      </p:grpSp>
      <p:sp>
        <p:nvSpPr>
          <p:cNvPr id="50" name="Google Shape;50;g280ac2a2a9f_0_254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Light">
  <p:cSld name="SECTION_HEADER_1">
    <p:bg>
      <p:bgPr>
        <a:solidFill>
          <a:schemeClr val="accent6"/>
        </a:solidFill>
      </p:bgPr>
    </p:bg>
    <p:spTree>
      <p:nvGrpSpPr>
        <p:cNvPr id="51" name="Shape 51"/>
        <p:cNvGrpSpPr/>
        <p:nvPr/>
      </p:nvGrpSpPr>
      <p:grpSpPr>
        <a:xfrm>
          <a:off x="0" y="0"/>
          <a:ext cx="0" cy="0"/>
          <a:chOff x="0" y="0"/>
          <a:chExt cx="0" cy="0"/>
        </a:xfrm>
      </p:grpSpPr>
      <p:pic>
        <p:nvPicPr>
          <p:cNvPr id="52" name="Google Shape;52;g280ac2a2a9f_0_2337"/>
          <p:cNvPicPr preferRelativeResize="0"/>
          <p:nvPr/>
        </p:nvPicPr>
        <p:blipFill rotWithShape="1">
          <a:blip r:embed="rId2">
            <a:alphaModFix amt="5000"/>
          </a:blip>
          <a:srcRect b="7813" l="0" r="0" t="7812"/>
          <a:stretch/>
        </p:blipFill>
        <p:spPr>
          <a:xfrm>
            <a:off x="0" y="0"/>
            <a:ext cx="9144000" cy="5143501"/>
          </a:xfrm>
          <a:prstGeom prst="rect">
            <a:avLst/>
          </a:prstGeom>
          <a:noFill/>
          <a:ln>
            <a:noFill/>
          </a:ln>
        </p:spPr>
      </p:pic>
      <p:sp>
        <p:nvSpPr>
          <p:cNvPr id="53" name="Google Shape;53;g280ac2a2a9f_0_2337"/>
          <p:cNvSpPr txBox="1"/>
          <p:nvPr>
            <p:ph type="title"/>
          </p:nvPr>
        </p:nvSpPr>
        <p:spPr>
          <a:xfrm>
            <a:off x="460950" y="1387500"/>
            <a:ext cx="8222100" cy="10128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Clr>
                <a:schemeClr val="dk1"/>
              </a:buClr>
              <a:buSzPts val="3600"/>
              <a:buFont typeface="Lato Black"/>
              <a:buNone/>
              <a:defRPr sz="3600">
                <a:solidFill>
                  <a:schemeClr val="dk1"/>
                </a:solidFill>
                <a:latin typeface="Lato Black"/>
                <a:ea typeface="Lato Black"/>
                <a:cs typeface="Lato Black"/>
                <a:sym typeface="Lato Black"/>
              </a:defRPr>
            </a:lvl1pPr>
            <a:lvl2pPr lvl="1" algn="l">
              <a:lnSpc>
                <a:spcPct val="100000"/>
              </a:lnSpc>
              <a:spcBef>
                <a:spcPts val="0"/>
              </a:spcBef>
              <a:spcAft>
                <a:spcPts val="0"/>
              </a:spcAft>
              <a:buClr>
                <a:schemeClr val="dk1"/>
              </a:buClr>
              <a:buSzPts val="3600"/>
              <a:buFont typeface="Lato Black"/>
              <a:buNone/>
              <a:defRPr sz="3600">
                <a:solidFill>
                  <a:schemeClr val="dk1"/>
                </a:solidFill>
                <a:latin typeface="Lato Black"/>
                <a:ea typeface="Lato Black"/>
                <a:cs typeface="Lato Black"/>
                <a:sym typeface="Lato Black"/>
              </a:defRPr>
            </a:lvl2pPr>
            <a:lvl3pPr lvl="2" algn="l">
              <a:lnSpc>
                <a:spcPct val="100000"/>
              </a:lnSpc>
              <a:spcBef>
                <a:spcPts val="0"/>
              </a:spcBef>
              <a:spcAft>
                <a:spcPts val="0"/>
              </a:spcAft>
              <a:buClr>
                <a:schemeClr val="dk1"/>
              </a:buClr>
              <a:buSzPts val="3600"/>
              <a:buFont typeface="Lato Black"/>
              <a:buNone/>
              <a:defRPr sz="3600">
                <a:solidFill>
                  <a:schemeClr val="dk1"/>
                </a:solidFill>
                <a:latin typeface="Lato Black"/>
                <a:ea typeface="Lato Black"/>
                <a:cs typeface="Lato Black"/>
                <a:sym typeface="Lato Black"/>
              </a:defRPr>
            </a:lvl3pPr>
            <a:lvl4pPr lvl="3" algn="l">
              <a:lnSpc>
                <a:spcPct val="100000"/>
              </a:lnSpc>
              <a:spcBef>
                <a:spcPts val="0"/>
              </a:spcBef>
              <a:spcAft>
                <a:spcPts val="0"/>
              </a:spcAft>
              <a:buClr>
                <a:schemeClr val="dk1"/>
              </a:buClr>
              <a:buSzPts val="3600"/>
              <a:buFont typeface="Lato Black"/>
              <a:buNone/>
              <a:defRPr sz="3600">
                <a:solidFill>
                  <a:schemeClr val="dk1"/>
                </a:solidFill>
                <a:latin typeface="Lato Black"/>
                <a:ea typeface="Lato Black"/>
                <a:cs typeface="Lato Black"/>
                <a:sym typeface="Lato Black"/>
              </a:defRPr>
            </a:lvl4pPr>
            <a:lvl5pPr lvl="4" algn="l">
              <a:lnSpc>
                <a:spcPct val="100000"/>
              </a:lnSpc>
              <a:spcBef>
                <a:spcPts val="0"/>
              </a:spcBef>
              <a:spcAft>
                <a:spcPts val="0"/>
              </a:spcAft>
              <a:buClr>
                <a:schemeClr val="dk1"/>
              </a:buClr>
              <a:buSzPts val="3600"/>
              <a:buFont typeface="Lato Black"/>
              <a:buNone/>
              <a:defRPr sz="3600">
                <a:solidFill>
                  <a:schemeClr val="dk1"/>
                </a:solidFill>
                <a:latin typeface="Lato Black"/>
                <a:ea typeface="Lato Black"/>
                <a:cs typeface="Lato Black"/>
                <a:sym typeface="Lato Black"/>
              </a:defRPr>
            </a:lvl5pPr>
            <a:lvl6pPr lvl="5" algn="l">
              <a:lnSpc>
                <a:spcPct val="100000"/>
              </a:lnSpc>
              <a:spcBef>
                <a:spcPts val="0"/>
              </a:spcBef>
              <a:spcAft>
                <a:spcPts val="0"/>
              </a:spcAft>
              <a:buClr>
                <a:schemeClr val="dk1"/>
              </a:buClr>
              <a:buSzPts val="3600"/>
              <a:buFont typeface="Lato Black"/>
              <a:buNone/>
              <a:defRPr sz="3600">
                <a:solidFill>
                  <a:schemeClr val="dk1"/>
                </a:solidFill>
                <a:latin typeface="Lato Black"/>
                <a:ea typeface="Lato Black"/>
                <a:cs typeface="Lato Black"/>
                <a:sym typeface="Lato Black"/>
              </a:defRPr>
            </a:lvl6pPr>
            <a:lvl7pPr lvl="6" algn="l">
              <a:lnSpc>
                <a:spcPct val="100000"/>
              </a:lnSpc>
              <a:spcBef>
                <a:spcPts val="0"/>
              </a:spcBef>
              <a:spcAft>
                <a:spcPts val="0"/>
              </a:spcAft>
              <a:buClr>
                <a:schemeClr val="dk1"/>
              </a:buClr>
              <a:buSzPts val="3600"/>
              <a:buFont typeface="Lato Black"/>
              <a:buNone/>
              <a:defRPr sz="3600">
                <a:solidFill>
                  <a:schemeClr val="dk1"/>
                </a:solidFill>
                <a:latin typeface="Lato Black"/>
                <a:ea typeface="Lato Black"/>
                <a:cs typeface="Lato Black"/>
                <a:sym typeface="Lato Black"/>
              </a:defRPr>
            </a:lvl7pPr>
            <a:lvl8pPr lvl="7" algn="l">
              <a:lnSpc>
                <a:spcPct val="100000"/>
              </a:lnSpc>
              <a:spcBef>
                <a:spcPts val="0"/>
              </a:spcBef>
              <a:spcAft>
                <a:spcPts val="0"/>
              </a:spcAft>
              <a:buClr>
                <a:schemeClr val="dk1"/>
              </a:buClr>
              <a:buSzPts val="3600"/>
              <a:buFont typeface="Lato Black"/>
              <a:buNone/>
              <a:defRPr sz="3600">
                <a:solidFill>
                  <a:schemeClr val="dk1"/>
                </a:solidFill>
                <a:latin typeface="Lato Black"/>
                <a:ea typeface="Lato Black"/>
                <a:cs typeface="Lato Black"/>
                <a:sym typeface="Lato Black"/>
              </a:defRPr>
            </a:lvl8pPr>
            <a:lvl9pPr lvl="8" algn="l">
              <a:lnSpc>
                <a:spcPct val="100000"/>
              </a:lnSpc>
              <a:spcBef>
                <a:spcPts val="0"/>
              </a:spcBef>
              <a:spcAft>
                <a:spcPts val="0"/>
              </a:spcAft>
              <a:buClr>
                <a:schemeClr val="dk1"/>
              </a:buClr>
              <a:buSzPts val="3600"/>
              <a:buFont typeface="Lato Black"/>
              <a:buNone/>
              <a:defRPr sz="3600">
                <a:solidFill>
                  <a:schemeClr val="dk1"/>
                </a:solidFill>
                <a:latin typeface="Lato Black"/>
                <a:ea typeface="Lato Black"/>
                <a:cs typeface="Lato Black"/>
                <a:sym typeface="Lato Black"/>
              </a:defRPr>
            </a:lvl9pPr>
          </a:lstStyle>
          <a:p/>
        </p:txBody>
      </p:sp>
      <p:sp>
        <p:nvSpPr>
          <p:cNvPr id="54" name="Google Shape;54;g280ac2a2a9f_0_2337"/>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 Taipy 2023</a:t>
            </a:r>
            <a:r>
              <a:rPr b="0" i="0" lang="en" sz="1000" u="none" cap="none" strike="noStrike">
                <a:solidFill>
                  <a:schemeClr val="dk1"/>
                </a:solidFill>
                <a:latin typeface="Lato"/>
                <a:ea typeface="Lato"/>
                <a:cs typeface="Lato"/>
                <a:sym typeface="Lato"/>
              </a:rPr>
              <a:t> All rights reserved</a:t>
            </a:r>
            <a:endParaRPr b="0" i="0" sz="1000" u="none" cap="none" strike="noStrike">
              <a:solidFill>
                <a:schemeClr val="dk1"/>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1.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g280ac2a2a9f_0_2311"/>
          <p:cNvSpPr txBox="1"/>
          <p:nvPr>
            <p:ph type="title"/>
          </p:nvPr>
        </p:nvSpPr>
        <p:spPr>
          <a:xfrm>
            <a:off x="471825" y="457200"/>
            <a:ext cx="8222100" cy="681000"/>
          </a:xfrm>
          <a:prstGeom prst="rect">
            <a:avLst/>
          </a:prstGeom>
          <a:noFill/>
          <a:ln>
            <a:noFill/>
          </a:ln>
        </p:spPr>
        <p:txBody>
          <a:bodyPr anchorCtr="0" anchor="b" bIns="91425" lIns="91425" spcFirstLastPara="1" rIns="91425" wrap="square" tIns="91425">
            <a:spAutoFit/>
          </a:bodyPr>
          <a:lstStyle>
            <a:lvl1pPr lvl="0" marR="0" rtl="0" algn="l">
              <a:lnSpc>
                <a:spcPct val="100000"/>
              </a:lnSpc>
              <a:spcBef>
                <a:spcPts val="0"/>
              </a:spcBef>
              <a:spcAft>
                <a:spcPts val="0"/>
              </a:spcAft>
              <a:buClr>
                <a:schemeClr val="lt1"/>
              </a:buClr>
              <a:buSzPts val="3200"/>
              <a:buFont typeface="Lato"/>
              <a:buNone/>
              <a:defRPr b="0" i="0" sz="3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chemeClr val="lt1"/>
              </a:buClr>
              <a:buSzPts val="3200"/>
              <a:buFont typeface="Lato"/>
              <a:buNone/>
              <a:defRPr b="0" i="0" sz="3200" u="none" cap="none" strike="noStrike">
                <a:solidFill>
                  <a:schemeClr val="lt1"/>
                </a:solidFill>
                <a:latin typeface="Lato"/>
                <a:ea typeface="Lato"/>
                <a:cs typeface="Lato"/>
                <a:sym typeface="Lato"/>
              </a:defRPr>
            </a:lvl2pPr>
            <a:lvl3pPr lvl="2" marR="0" rtl="0" algn="l">
              <a:lnSpc>
                <a:spcPct val="100000"/>
              </a:lnSpc>
              <a:spcBef>
                <a:spcPts val="0"/>
              </a:spcBef>
              <a:spcAft>
                <a:spcPts val="0"/>
              </a:spcAft>
              <a:buClr>
                <a:schemeClr val="lt1"/>
              </a:buClr>
              <a:buSzPts val="3200"/>
              <a:buFont typeface="Lato"/>
              <a:buNone/>
              <a:defRPr b="0" i="0" sz="3200" u="none" cap="none" strike="noStrike">
                <a:solidFill>
                  <a:schemeClr val="lt1"/>
                </a:solidFill>
                <a:latin typeface="Lato"/>
                <a:ea typeface="Lato"/>
                <a:cs typeface="Lato"/>
                <a:sym typeface="Lato"/>
              </a:defRPr>
            </a:lvl3pPr>
            <a:lvl4pPr lvl="3" marR="0" rtl="0" algn="l">
              <a:lnSpc>
                <a:spcPct val="100000"/>
              </a:lnSpc>
              <a:spcBef>
                <a:spcPts val="0"/>
              </a:spcBef>
              <a:spcAft>
                <a:spcPts val="0"/>
              </a:spcAft>
              <a:buClr>
                <a:schemeClr val="lt1"/>
              </a:buClr>
              <a:buSzPts val="3200"/>
              <a:buFont typeface="Lato"/>
              <a:buNone/>
              <a:defRPr b="0" i="0" sz="3200" u="none" cap="none" strike="noStrike">
                <a:solidFill>
                  <a:schemeClr val="lt1"/>
                </a:solidFill>
                <a:latin typeface="Lato"/>
                <a:ea typeface="Lato"/>
                <a:cs typeface="Lato"/>
                <a:sym typeface="Lato"/>
              </a:defRPr>
            </a:lvl4pPr>
            <a:lvl5pPr lvl="4" marR="0" rtl="0" algn="l">
              <a:lnSpc>
                <a:spcPct val="100000"/>
              </a:lnSpc>
              <a:spcBef>
                <a:spcPts val="0"/>
              </a:spcBef>
              <a:spcAft>
                <a:spcPts val="0"/>
              </a:spcAft>
              <a:buClr>
                <a:schemeClr val="lt1"/>
              </a:buClr>
              <a:buSzPts val="3200"/>
              <a:buFont typeface="Lato"/>
              <a:buNone/>
              <a:defRPr b="0" i="0" sz="3200" u="none" cap="none" strike="noStrike">
                <a:solidFill>
                  <a:schemeClr val="lt1"/>
                </a:solidFill>
                <a:latin typeface="Lato"/>
                <a:ea typeface="Lato"/>
                <a:cs typeface="Lato"/>
                <a:sym typeface="Lato"/>
              </a:defRPr>
            </a:lvl5pPr>
            <a:lvl6pPr lvl="5" marR="0" rtl="0" algn="l">
              <a:lnSpc>
                <a:spcPct val="100000"/>
              </a:lnSpc>
              <a:spcBef>
                <a:spcPts val="0"/>
              </a:spcBef>
              <a:spcAft>
                <a:spcPts val="0"/>
              </a:spcAft>
              <a:buClr>
                <a:schemeClr val="lt1"/>
              </a:buClr>
              <a:buSzPts val="3200"/>
              <a:buFont typeface="Lato"/>
              <a:buNone/>
              <a:defRPr b="0" i="0" sz="3200" u="none" cap="none" strike="noStrike">
                <a:solidFill>
                  <a:schemeClr val="lt1"/>
                </a:solidFill>
                <a:latin typeface="Lato"/>
                <a:ea typeface="Lato"/>
                <a:cs typeface="Lato"/>
                <a:sym typeface="Lato"/>
              </a:defRPr>
            </a:lvl6pPr>
            <a:lvl7pPr lvl="6" marR="0" rtl="0" algn="l">
              <a:lnSpc>
                <a:spcPct val="100000"/>
              </a:lnSpc>
              <a:spcBef>
                <a:spcPts val="0"/>
              </a:spcBef>
              <a:spcAft>
                <a:spcPts val="0"/>
              </a:spcAft>
              <a:buClr>
                <a:schemeClr val="lt1"/>
              </a:buClr>
              <a:buSzPts val="3200"/>
              <a:buFont typeface="Lato"/>
              <a:buNone/>
              <a:defRPr b="0" i="0" sz="3200" u="none" cap="none" strike="noStrike">
                <a:solidFill>
                  <a:schemeClr val="lt1"/>
                </a:solidFill>
                <a:latin typeface="Lato"/>
                <a:ea typeface="Lato"/>
                <a:cs typeface="Lato"/>
                <a:sym typeface="Lato"/>
              </a:defRPr>
            </a:lvl7pPr>
            <a:lvl8pPr lvl="7" marR="0" rtl="0" algn="l">
              <a:lnSpc>
                <a:spcPct val="100000"/>
              </a:lnSpc>
              <a:spcBef>
                <a:spcPts val="0"/>
              </a:spcBef>
              <a:spcAft>
                <a:spcPts val="0"/>
              </a:spcAft>
              <a:buClr>
                <a:schemeClr val="lt1"/>
              </a:buClr>
              <a:buSzPts val="3200"/>
              <a:buFont typeface="Lato"/>
              <a:buNone/>
              <a:defRPr b="0" i="0" sz="3200" u="none" cap="none" strike="noStrike">
                <a:solidFill>
                  <a:schemeClr val="lt1"/>
                </a:solidFill>
                <a:latin typeface="Lato"/>
                <a:ea typeface="Lato"/>
                <a:cs typeface="Lato"/>
                <a:sym typeface="Lato"/>
              </a:defRPr>
            </a:lvl8pPr>
            <a:lvl9pPr lvl="8" marR="0" rtl="0" algn="l">
              <a:lnSpc>
                <a:spcPct val="100000"/>
              </a:lnSpc>
              <a:spcBef>
                <a:spcPts val="0"/>
              </a:spcBef>
              <a:spcAft>
                <a:spcPts val="0"/>
              </a:spcAft>
              <a:buClr>
                <a:schemeClr val="lt1"/>
              </a:buClr>
              <a:buSzPts val="3200"/>
              <a:buFont typeface="Lato"/>
              <a:buNone/>
              <a:defRPr b="0" i="0" sz="3200" u="none" cap="none" strike="noStrike">
                <a:solidFill>
                  <a:schemeClr val="lt1"/>
                </a:solidFill>
                <a:latin typeface="Lato"/>
                <a:ea typeface="Lato"/>
                <a:cs typeface="Lato"/>
                <a:sym typeface="Lato"/>
              </a:defRPr>
            </a:lvl9pPr>
          </a:lstStyle>
          <a:p/>
        </p:txBody>
      </p:sp>
      <p:sp>
        <p:nvSpPr>
          <p:cNvPr id="7" name="Google Shape;7;g280ac2a2a9f_0_2311"/>
          <p:cNvSpPr txBox="1"/>
          <p:nvPr>
            <p:ph idx="1" type="body"/>
          </p:nvPr>
        </p:nvSpPr>
        <p:spPr>
          <a:xfrm>
            <a:off x="471900" y="1138200"/>
            <a:ext cx="8222100" cy="26424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Clr>
                <a:schemeClr val="accent6"/>
              </a:buClr>
              <a:buSzPts val="1800"/>
              <a:buFont typeface="Lato"/>
              <a:buChar char="●"/>
              <a:defRPr b="0" i="0" sz="1800" u="none" cap="none" strike="noStrike">
                <a:solidFill>
                  <a:schemeClr val="accent6"/>
                </a:solidFill>
                <a:latin typeface="Lato"/>
                <a:ea typeface="Lato"/>
                <a:cs typeface="Lato"/>
                <a:sym typeface="Lato"/>
              </a:defRPr>
            </a:lvl1pPr>
            <a:lvl2pPr indent="-317500" lvl="1" marL="914400" marR="0" rtl="0" algn="l">
              <a:lnSpc>
                <a:spcPct val="115000"/>
              </a:lnSpc>
              <a:spcBef>
                <a:spcPts val="0"/>
              </a:spcBef>
              <a:spcAft>
                <a:spcPts val="0"/>
              </a:spcAft>
              <a:buClr>
                <a:schemeClr val="accent6"/>
              </a:buClr>
              <a:buSzPts val="1400"/>
              <a:buFont typeface="Lato"/>
              <a:buChar char="○"/>
              <a:defRPr b="0" i="0" sz="1400" u="none" cap="none" strike="noStrike">
                <a:solidFill>
                  <a:schemeClr val="accent6"/>
                </a:solidFill>
                <a:latin typeface="Lato"/>
                <a:ea typeface="Lato"/>
                <a:cs typeface="Lato"/>
                <a:sym typeface="Lato"/>
              </a:defRPr>
            </a:lvl2pPr>
            <a:lvl3pPr indent="-317500" lvl="2" marL="1371600" marR="0" rtl="0" algn="l">
              <a:lnSpc>
                <a:spcPct val="115000"/>
              </a:lnSpc>
              <a:spcBef>
                <a:spcPts val="0"/>
              </a:spcBef>
              <a:spcAft>
                <a:spcPts val="0"/>
              </a:spcAft>
              <a:buClr>
                <a:schemeClr val="accent6"/>
              </a:buClr>
              <a:buSzPts val="1400"/>
              <a:buFont typeface="Lato"/>
              <a:buChar char="■"/>
              <a:defRPr b="0" i="0" sz="1400" u="none" cap="none" strike="noStrike">
                <a:solidFill>
                  <a:schemeClr val="accent6"/>
                </a:solidFill>
                <a:latin typeface="Lato"/>
                <a:ea typeface="Lato"/>
                <a:cs typeface="Lato"/>
                <a:sym typeface="Lato"/>
              </a:defRPr>
            </a:lvl3pPr>
            <a:lvl4pPr indent="-317500" lvl="3" marL="1828800" marR="0" rtl="0" algn="l">
              <a:lnSpc>
                <a:spcPct val="115000"/>
              </a:lnSpc>
              <a:spcBef>
                <a:spcPts val="0"/>
              </a:spcBef>
              <a:spcAft>
                <a:spcPts val="0"/>
              </a:spcAft>
              <a:buClr>
                <a:schemeClr val="accent6"/>
              </a:buClr>
              <a:buSzPts val="1400"/>
              <a:buFont typeface="Lato"/>
              <a:buChar char="●"/>
              <a:defRPr b="0" i="0" sz="1400" u="none" cap="none" strike="noStrike">
                <a:solidFill>
                  <a:schemeClr val="accent6"/>
                </a:solidFill>
                <a:latin typeface="Lato"/>
                <a:ea typeface="Lato"/>
                <a:cs typeface="Lato"/>
                <a:sym typeface="Lato"/>
              </a:defRPr>
            </a:lvl4pPr>
            <a:lvl5pPr indent="-317500" lvl="4" marL="2286000" marR="0" rtl="0" algn="l">
              <a:lnSpc>
                <a:spcPct val="115000"/>
              </a:lnSpc>
              <a:spcBef>
                <a:spcPts val="0"/>
              </a:spcBef>
              <a:spcAft>
                <a:spcPts val="0"/>
              </a:spcAft>
              <a:buClr>
                <a:schemeClr val="accent6"/>
              </a:buClr>
              <a:buSzPts val="1400"/>
              <a:buFont typeface="Lato"/>
              <a:buChar char="○"/>
              <a:defRPr b="0" i="0" sz="1400" u="none" cap="none" strike="noStrike">
                <a:solidFill>
                  <a:schemeClr val="accent6"/>
                </a:solidFill>
                <a:latin typeface="Lato"/>
                <a:ea typeface="Lato"/>
                <a:cs typeface="Lato"/>
                <a:sym typeface="Lato"/>
              </a:defRPr>
            </a:lvl5pPr>
            <a:lvl6pPr indent="-317500" lvl="5" marL="2743200" marR="0" rtl="0" algn="l">
              <a:lnSpc>
                <a:spcPct val="115000"/>
              </a:lnSpc>
              <a:spcBef>
                <a:spcPts val="0"/>
              </a:spcBef>
              <a:spcAft>
                <a:spcPts val="0"/>
              </a:spcAft>
              <a:buClr>
                <a:schemeClr val="accent6"/>
              </a:buClr>
              <a:buSzPts val="1400"/>
              <a:buFont typeface="Lato"/>
              <a:buChar char="■"/>
              <a:defRPr b="0" i="0" sz="1400" u="none" cap="none" strike="noStrike">
                <a:solidFill>
                  <a:schemeClr val="accent6"/>
                </a:solidFill>
                <a:latin typeface="Lato"/>
                <a:ea typeface="Lato"/>
                <a:cs typeface="Lato"/>
                <a:sym typeface="Lato"/>
              </a:defRPr>
            </a:lvl6pPr>
            <a:lvl7pPr indent="-317500" lvl="6" marL="3200400" marR="0" rtl="0" algn="l">
              <a:lnSpc>
                <a:spcPct val="115000"/>
              </a:lnSpc>
              <a:spcBef>
                <a:spcPts val="0"/>
              </a:spcBef>
              <a:spcAft>
                <a:spcPts val="0"/>
              </a:spcAft>
              <a:buClr>
                <a:schemeClr val="accent6"/>
              </a:buClr>
              <a:buSzPts val="1400"/>
              <a:buFont typeface="Lato"/>
              <a:buChar char="●"/>
              <a:defRPr b="0" i="0" sz="1400" u="none" cap="none" strike="noStrike">
                <a:solidFill>
                  <a:schemeClr val="accent6"/>
                </a:solidFill>
                <a:latin typeface="Lato"/>
                <a:ea typeface="Lato"/>
                <a:cs typeface="Lato"/>
                <a:sym typeface="Lato"/>
              </a:defRPr>
            </a:lvl7pPr>
            <a:lvl8pPr indent="-317500" lvl="7" marL="3657600" marR="0" rtl="0" algn="l">
              <a:lnSpc>
                <a:spcPct val="115000"/>
              </a:lnSpc>
              <a:spcBef>
                <a:spcPts val="0"/>
              </a:spcBef>
              <a:spcAft>
                <a:spcPts val="0"/>
              </a:spcAft>
              <a:buClr>
                <a:schemeClr val="accent6"/>
              </a:buClr>
              <a:buSzPts val="1400"/>
              <a:buFont typeface="Lato"/>
              <a:buChar char="○"/>
              <a:defRPr b="0" i="0" sz="1400" u="none" cap="none" strike="noStrike">
                <a:solidFill>
                  <a:schemeClr val="accent6"/>
                </a:solidFill>
                <a:latin typeface="Lato"/>
                <a:ea typeface="Lato"/>
                <a:cs typeface="Lato"/>
                <a:sym typeface="Lato"/>
              </a:defRPr>
            </a:lvl8pPr>
            <a:lvl9pPr indent="-317500" lvl="8" marL="4114800" marR="0" rtl="0" algn="l">
              <a:lnSpc>
                <a:spcPct val="115000"/>
              </a:lnSpc>
              <a:spcBef>
                <a:spcPts val="0"/>
              </a:spcBef>
              <a:spcAft>
                <a:spcPts val="0"/>
              </a:spcAft>
              <a:buClr>
                <a:schemeClr val="accent6"/>
              </a:buClr>
              <a:buSzPts val="1400"/>
              <a:buFont typeface="Lato"/>
              <a:buChar char="■"/>
              <a:defRPr b="0" i="0" sz="1400" u="none" cap="none" strike="noStrike">
                <a:solidFill>
                  <a:schemeClr val="accent6"/>
                </a:solidFill>
                <a:latin typeface="Lato"/>
                <a:ea typeface="Lato"/>
                <a:cs typeface="Lato"/>
                <a:sym typeface="Lato"/>
              </a:defRPr>
            </a:lvl9pPr>
          </a:lstStyle>
          <a:p/>
        </p:txBody>
      </p:sp>
      <p:sp>
        <p:nvSpPr>
          <p:cNvPr id="8" name="Google Shape;8;g280ac2a2a9f_0_23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9" name="Google Shape;9;g280ac2a2a9f_0_2311"/>
          <p:cNvSpPr txBox="1"/>
          <p:nvPr/>
        </p:nvSpPr>
        <p:spPr>
          <a:xfrm>
            <a:off x="471825" y="4695625"/>
            <a:ext cx="219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6"/>
                </a:solidFill>
                <a:latin typeface="Lato"/>
                <a:ea typeface="Lato"/>
                <a:cs typeface="Lato"/>
                <a:sym typeface="Lato"/>
              </a:rPr>
              <a:t>© Taipy 202</a:t>
            </a:r>
            <a:r>
              <a:rPr b="1" lang="en" sz="1000">
                <a:solidFill>
                  <a:schemeClr val="accent6"/>
                </a:solidFill>
                <a:latin typeface="Lato"/>
                <a:ea typeface="Lato"/>
                <a:cs typeface="Lato"/>
                <a:sym typeface="Lato"/>
              </a:rPr>
              <a:t>4</a:t>
            </a:r>
            <a:r>
              <a:rPr b="0" i="0" lang="en" sz="1000" u="none" cap="none" strike="noStrike">
                <a:solidFill>
                  <a:schemeClr val="accent6"/>
                </a:solidFill>
                <a:latin typeface="Lato"/>
                <a:ea typeface="Lato"/>
                <a:cs typeface="Lato"/>
                <a:sym typeface="Lato"/>
              </a:rPr>
              <a:t> All rights reserved</a:t>
            </a:r>
            <a:endParaRPr b="0" i="0" sz="1000" u="none" cap="none" strike="noStrike">
              <a:solidFill>
                <a:schemeClr val="accent6"/>
              </a:solidFill>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chemeClr val="accent5"/>
          </p15:clr>
        </p15:guide>
        <p15:guide id="2" pos="2880">
          <p15:clr>
            <a:schemeClr val="accent5"/>
          </p15:clr>
        </p15:guide>
        <p15:guide id="3" pos="288">
          <p15:clr>
            <a:schemeClr val="accent5"/>
          </p15:clr>
        </p15:guide>
        <p15:guide id="4" pos="5472">
          <p15:clr>
            <a:schemeClr val="accent5"/>
          </p15:clr>
        </p15:guide>
        <p15:guide id="5" orient="horz" pos="288">
          <p15:clr>
            <a:schemeClr val="accent5"/>
          </p15:clr>
        </p15:guide>
        <p15:guide id="6" orient="horz" pos="2958">
          <p15:clr>
            <a:schemeClr val="accent5"/>
          </p15:clr>
        </p15:guide>
        <p15:guide id="7" pos="2736">
          <p15:clr>
            <a:schemeClr val="accent5"/>
          </p15:clr>
        </p15:guide>
        <p15:guide id="8" pos="3024">
          <p15:clr>
            <a:schemeClr val="accent5"/>
          </p15:clr>
        </p15:guide>
        <p15:guide id="9" orient="horz" pos="1512">
          <p15:clr>
            <a:schemeClr val="accent5"/>
          </p15:clr>
        </p15:guide>
        <p15:guide id="10" orient="horz" pos="1728">
          <p15:clr>
            <a:schemeClr val="accent5"/>
          </p15:clr>
        </p15:guide>
        <p15:guide id="11" orient="horz" pos="900">
          <p15:clr>
            <a:schemeClr val="accent5"/>
          </p15:clr>
        </p15:guide>
        <p15:guide id="12" pos="4250">
          <p15:clr>
            <a:schemeClr val="accent5"/>
          </p15:clr>
        </p15:guide>
        <p15:guide id="13" pos="1584">
          <p15:clr>
            <a:schemeClr val="accent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9.png"/><Relationship Id="rId11" Type="http://schemas.openxmlformats.org/officeDocument/2006/relationships/image" Target="../media/image24.png"/><Relationship Id="rId10"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5.png"/><Relationship Id="rId4" Type="http://schemas.openxmlformats.org/officeDocument/2006/relationships/image" Target="../media/image27.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9.png"/><Relationship Id="rId5" Type="http://schemas.openxmlformats.org/officeDocument/2006/relationships/image" Target="../media/image37.png"/><Relationship Id="rId6" Type="http://schemas.openxmlformats.org/officeDocument/2006/relationships/image" Target="../media/image33.png"/><Relationship Id="rId7" Type="http://schemas.openxmlformats.org/officeDocument/2006/relationships/image" Target="../media/image36.png"/><Relationship Id="rId8" Type="http://schemas.openxmlformats.org/officeDocument/2006/relationships/image" Target="../media/image29.png"/><Relationship Id="rId11" Type="http://schemas.openxmlformats.org/officeDocument/2006/relationships/image" Target="../media/image43.pn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2.png"/><Relationship Id="rId6"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5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4.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80ac2a2a9f_0_6"/>
          <p:cNvSpPr txBox="1"/>
          <p:nvPr>
            <p:ph type="ctrTitle"/>
          </p:nvPr>
        </p:nvSpPr>
        <p:spPr>
          <a:xfrm>
            <a:off x="453750" y="942025"/>
            <a:ext cx="8236500" cy="1847100"/>
          </a:xfrm>
          <a:prstGeom prst="rect">
            <a:avLst/>
          </a:prstGeom>
          <a:noFill/>
          <a:ln>
            <a:noFill/>
          </a:ln>
        </p:spPr>
        <p:txBody>
          <a:bodyPr anchorCtr="0" anchor="b" bIns="91425" lIns="91425" spcFirstLastPara="1" rIns="91425" wrap="square" tIns="91425">
            <a:spAutoFit/>
          </a:bodyPr>
          <a:lstStyle/>
          <a:p>
            <a:pPr indent="0" lvl="0" marL="0" rtl="0" algn="ctr">
              <a:lnSpc>
                <a:spcPct val="100000"/>
              </a:lnSpc>
              <a:spcBef>
                <a:spcPts val="0"/>
              </a:spcBef>
              <a:spcAft>
                <a:spcPts val="0"/>
              </a:spcAft>
              <a:buSzPts val="4000"/>
              <a:buNone/>
            </a:pPr>
            <a:r>
              <a:rPr b="1" lang="en" sz="3600"/>
              <a:t>Turning your Data/AI algorithms </a:t>
            </a:r>
            <a:endParaRPr b="1" sz="3600"/>
          </a:p>
          <a:p>
            <a:pPr indent="0" lvl="0" marL="0" rtl="0" algn="ctr">
              <a:lnSpc>
                <a:spcPct val="100000"/>
              </a:lnSpc>
              <a:spcBef>
                <a:spcPts val="0"/>
              </a:spcBef>
              <a:spcAft>
                <a:spcPts val="0"/>
              </a:spcAft>
              <a:buSzPts val="4000"/>
              <a:buNone/>
            </a:pPr>
            <a:r>
              <a:rPr b="1" lang="en" sz="3600"/>
              <a:t>into </a:t>
            </a:r>
            <a:r>
              <a:rPr b="1" lang="en" sz="3600">
                <a:solidFill>
                  <a:schemeClr val="accent2"/>
                </a:solidFill>
              </a:rPr>
              <a:t>Full Web Applications </a:t>
            </a:r>
            <a:endParaRPr b="1" sz="3600">
              <a:solidFill>
                <a:schemeClr val="accent2"/>
              </a:solidFill>
            </a:endParaRPr>
          </a:p>
          <a:p>
            <a:pPr indent="0" lvl="0" marL="0" rtl="0" algn="ctr">
              <a:lnSpc>
                <a:spcPct val="100000"/>
              </a:lnSpc>
              <a:spcBef>
                <a:spcPts val="0"/>
              </a:spcBef>
              <a:spcAft>
                <a:spcPts val="0"/>
              </a:spcAft>
              <a:buSzPts val="4000"/>
              <a:buNone/>
            </a:pPr>
            <a:r>
              <a:rPr b="1" lang="en" sz="3600"/>
              <a:t>in no time with </a:t>
            </a:r>
            <a:r>
              <a:rPr b="1" lang="en" sz="3600">
                <a:solidFill>
                  <a:schemeClr val="accent2"/>
                </a:solidFill>
              </a:rPr>
              <a:t>Taipy</a:t>
            </a:r>
            <a:endParaRPr b="1" sz="3600">
              <a:solidFill>
                <a:schemeClr val="accent2"/>
              </a:solidFill>
            </a:endParaRPr>
          </a:p>
        </p:txBody>
      </p:sp>
      <p:sp>
        <p:nvSpPr>
          <p:cNvPr id="261" name="Google Shape;261;g280ac2a2a9f_0_6"/>
          <p:cNvSpPr txBox="1"/>
          <p:nvPr>
            <p:ph idx="1" type="subTitle"/>
          </p:nvPr>
        </p:nvSpPr>
        <p:spPr>
          <a:xfrm>
            <a:off x="453750" y="2965275"/>
            <a:ext cx="83034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800"/>
              <a:buNone/>
            </a:pPr>
            <a:r>
              <a:rPr b="1" lang="en">
                <a:solidFill>
                  <a:schemeClr val="accent2"/>
                </a:solidFill>
              </a:rPr>
              <a:t>February</a:t>
            </a:r>
            <a:r>
              <a:rPr b="1" lang="en">
                <a:solidFill>
                  <a:schemeClr val="accent2"/>
                </a:solidFill>
              </a:rPr>
              <a:t>, 2024</a:t>
            </a:r>
            <a:endParaRPr b="1">
              <a:solidFill>
                <a:schemeClr val="accent2"/>
              </a:solidFill>
            </a:endParaRPr>
          </a:p>
        </p:txBody>
      </p:sp>
      <p:sp>
        <p:nvSpPr>
          <p:cNvPr id="262" name="Google Shape;262;g280ac2a2a9f_0_6"/>
          <p:cNvSpPr txBox="1"/>
          <p:nvPr>
            <p:ph idx="1" type="subTitle"/>
          </p:nvPr>
        </p:nvSpPr>
        <p:spPr>
          <a:xfrm>
            <a:off x="453750" y="3370280"/>
            <a:ext cx="8222100" cy="35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800"/>
              <a:buNone/>
            </a:pPr>
            <a:r>
              <a:rPr lang="en" sz="1200">
                <a:latin typeface="Lato"/>
                <a:ea typeface="Lato"/>
                <a:cs typeface="Lato"/>
                <a:sym typeface="Lato"/>
              </a:rPr>
              <a:t>Presented by </a:t>
            </a:r>
            <a:r>
              <a:rPr lang="en" sz="1200">
                <a:solidFill>
                  <a:schemeClr val="accent2"/>
                </a:solidFill>
              </a:rPr>
              <a:t>Avaiga</a:t>
            </a:r>
            <a:endParaRPr sz="12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80ac2a2a9f_0_1714"/>
          <p:cNvSpPr txBox="1"/>
          <p:nvPr>
            <p:ph type="title"/>
          </p:nvPr>
        </p:nvSpPr>
        <p:spPr>
          <a:xfrm>
            <a:off x="457200" y="357800"/>
            <a:ext cx="2577000" cy="554100"/>
          </a:xfrm>
          <a:prstGeom prst="rect">
            <a:avLst/>
          </a:prstGeom>
          <a:noFill/>
          <a:ln>
            <a:noFill/>
          </a:ln>
        </p:spPr>
        <p:txBody>
          <a:bodyPr anchorCtr="0" anchor="b" bIns="91425" lIns="91425" spcFirstLastPara="1" rIns="91425" wrap="square" tIns="91425">
            <a:spAutoFit/>
          </a:bodyPr>
          <a:lstStyle/>
          <a:p>
            <a:pPr indent="0" lvl="0" marL="0" rtl="0" algn="l">
              <a:lnSpc>
                <a:spcPct val="100000"/>
              </a:lnSpc>
              <a:spcBef>
                <a:spcPts val="0"/>
              </a:spcBef>
              <a:spcAft>
                <a:spcPts val="0"/>
              </a:spcAft>
              <a:buSzPts val="2400"/>
              <a:buNone/>
            </a:pPr>
            <a:r>
              <a:rPr lang="en">
                <a:solidFill>
                  <a:schemeClr val="accent2"/>
                </a:solidFill>
              </a:rPr>
              <a:t>Taipy frontend</a:t>
            </a:r>
            <a:endParaRPr>
              <a:solidFill>
                <a:schemeClr val="accent2"/>
              </a:solidFill>
              <a:latin typeface="Lato"/>
              <a:ea typeface="Lato"/>
              <a:cs typeface="Lato"/>
              <a:sym typeface="Lato"/>
            </a:endParaRPr>
          </a:p>
        </p:txBody>
      </p:sp>
      <p:cxnSp>
        <p:nvCxnSpPr>
          <p:cNvPr id="353" name="Google Shape;353;g280ac2a2a9f_0_1714"/>
          <p:cNvCxnSpPr/>
          <p:nvPr/>
        </p:nvCxnSpPr>
        <p:spPr>
          <a:xfrm>
            <a:off x="4187725" y="4434700"/>
            <a:ext cx="4631400" cy="0"/>
          </a:xfrm>
          <a:prstGeom prst="straightConnector1">
            <a:avLst/>
          </a:prstGeom>
          <a:noFill/>
          <a:ln cap="flat" cmpd="sng" w="9525">
            <a:solidFill>
              <a:schemeClr val="dk1"/>
            </a:solidFill>
            <a:prstDash val="solid"/>
            <a:round/>
            <a:headEnd len="sm" w="sm" type="none"/>
            <a:tailEnd len="med" w="med" type="triangle"/>
          </a:ln>
        </p:spPr>
      </p:cxnSp>
      <p:cxnSp>
        <p:nvCxnSpPr>
          <p:cNvPr id="354" name="Google Shape;354;g280ac2a2a9f_0_1714"/>
          <p:cNvCxnSpPr/>
          <p:nvPr/>
        </p:nvCxnSpPr>
        <p:spPr>
          <a:xfrm flipH="1" rot="10800000">
            <a:off x="4493550" y="1023300"/>
            <a:ext cx="9300" cy="3739200"/>
          </a:xfrm>
          <a:prstGeom prst="straightConnector1">
            <a:avLst/>
          </a:prstGeom>
          <a:noFill/>
          <a:ln cap="flat" cmpd="sng" w="9525">
            <a:solidFill>
              <a:schemeClr val="dk1"/>
            </a:solidFill>
            <a:prstDash val="solid"/>
            <a:round/>
            <a:headEnd len="sm" w="sm" type="none"/>
            <a:tailEnd len="med" w="med" type="triangle"/>
          </a:ln>
        </p:spPr>
      </p:cxnSp>
      <p:grpSp>
        <p:nvGrpSpPr>
          <p:cNvPr id="355" name="Google Shape;355;g280ac2a2a9f_0_1714"/>
          <p:cNvGrpSpPr/>
          <p:nvPr/>
        </p:nvGrpSpPr>
        <p:grpSpPr>
          <a:xfrm>
            <a:off x="4664352" y="1381542"/>
            <a:ext cx="760201" cy="299701"/>
            <a:chOff x="6341200" y="2356200"/>
            <a:chExt cx="1093500" cy="431100"/>
          </a:xfrm>
        </p:grpSpPr>
        <p:sp>
          <p:nvSpPr>
            <p:cNvPr id="356" name="Google Shape;356;g280ac2a2a9f_0_1714"/>
            <p:cNvSpPr/>
            <p:nvPr/>
          </p:nvSpPr>
          <p:spPr>
            <a:xfrm>
              <a:off x="6341200" y="2356200"/>
              <a:ext cx="1093500" cy="4311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chemeClr val="accent3">
                  <a:alpha val="4745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7" name="Google Shape;357;g280ac2a2a9f_0_1714"/>
            <p:cNvPicPr preferRelativeResize="0"/>
            <p:nvPr/>
          </p:nvPicPr>
          <p:blipFill rotWithShape="1">
            <a:blip r:embed="rId3">
              <a:alphaModFix/>
            </a:blip>
            <a:srcRect b="0" l="0" r="0" t="0"/>
            <a:stretch/>
          </p:blipFill>
          <p:spPr>
            <a:xfrm>
              <a:off x="6507448" y="2464175"/>
              <a:ext cx="761015" cy="215150"/>
            </a:xfrm>
            <a:prstGeom prst="rect">
              <a:avLst/>
            </a:prstGeom>
            <a:noFill/>
            <a:ln>
              <a:noFill/>
            </a:ln>
          </p:spPr>
        </p:pic>
      </p:grpSp>
      <p:sp>
        <p:nvSpPr>
          <p:cNvPr id="358" name="Google Shape;358;g280ac2a2a9f_0_1714"/>
          <p:cNvSpPr txBox="1"/>
          <p:nvPr>
            <p:ph idx="1" type="body"/>
          </p:nvPr>
        </p:nvSpPr>
        <p:spPr>
          <a:xfrm>
            <a:off x="457075" y="1465800"/>
            <a:ext cx="2577000" cy="31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200"/>
              <a:buNone/>
            </a:pPr>
            <a:r>
              <a:rPr b="1" lang="en" sz="2600">
                <a:latin typeface="Lato"/>
                <a:ea typeface="Lato"/>
                <a:cs typeface="Lato"/>
                <a:sym typeface="Lato"/>
              </a:rPr>
              <a:t>Python Graphical Packages</a:t>
            </a:r>
            <a:endParaRPr b="1" sz="2600">
              <a:latin typeface="Lato"/>
              <a:ea typeface="Lato"/>
              <a:cs typeface="Lato"/>
              <a:sym typeface="Lato"/>
            </a:endParaRPr>
          </a:p>
        </p:txBody>
      </p:sp>
      <p:grpSp>
        <p:nvGrpSpPr>
          <p:cNvPr id="359" name="Google Shape;359;g280ac2a2a9f_0_1714"/>
          <p:cNvGrpSpPr/>
          <p:nvPr/>
        </p:nvGrpSpPr>
        <p:grpSpPr>
          <a:xfrm>
            <a:off x="7602785" y="1641403"/>
            <a:ext cx="987740" cy="299701"/>
            <a:chOff x="5616125" y="592400"/>
            <a:chExt cx="1420800" cy="431100"/>
          </a:xfrm>
        </p:grpSpPr>
        <p:sp>
          <p:nvSpPr>
            <p:cNvPr id="360" name="Google Shape;360;g280ac2a2a9f_0_1714"/>
            <p:cNvSpPr/>
            <p:nvPr/>
          </p:nvSpPr>
          <p:spPr>
            <a:xfrm>
              <a:off x="5616125" y="592400"/>
              <a:ext cx="1420800" cy="4311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chemeClr val="accent3">
                  <a:alpha val="4745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1" name="Google Shape;361;g280ac2a2a9f_0_1714"/>
            <p:cNvPicPr preferRelativeResize="0"/>
            <p:nvPr/>
          </p:nvPicPr>
          <p:blipFill rotWithShape="1">
            <a:blip r:embed="rId4">
              <a:alphaModFix/>
            </a:blip>
            <a:srcRect b="0" l="0" r="0" t="0"/>
            <a:stretch/>
          </p:blipFill>
          <p:spPr>
            <a:xfrm>
              <a:off x="5851212" y="665345"/>
              <a:ext cx="950675" cy="285207"/>
            </a:xfrm>
            <a:prstGeom prst="rect">
              <a:avLst/>
            </a:prstGeom>
            <a:noFill/>
            <a:ln>
              <a:noFill/>
            </a:ln>
          </p:spPr>
        </p:pic>
      </p:grpSp>
      <p:grpSp>
        <p:nvGrpSpPr>
          <p:cNvPr id="362" name="Google Shape;362;g280ac2a2a9f_0_1714"/>
          <p:cNvGrpSpPr/>
          <p:nvPr/>
        </p:nvGrpSpPr>
        <p:grpSpPr>
          <a:xfrm>
            <a:off x="4589212" y="1006407"/>
            <a:ext cx="987740" cy="299701"/>
            <a:chOff x="6391750" y="666375"/>
            <a:chExt cx="1420800" cy="431100"/>
          </a:xfrm>
        </p:grpSpPr>
        <p:sp>
          <p:nvSpPr>
            <p:cNvPr id="363" name="Google Shape;363;g280ac2a2a9f_0_1714"/>
            <p:cNvSpPr/>
            <p:nvPr/>
          </p:nvSpPr>
          <p:spPr>
            <a:xfrm>
              <a:off x="6391750" y="666375"/>
              <a:ext cx="1420800" cy="4311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chemeClr val="accent3">
                  <a:alpha val="4745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4" name="Google Shape;364;g280ac2a2a9f_0_1714"/>
            <p:cNvPicPr preferRelativeResize="0"/>
            <p:nvPr/>
          </p:nvPicPr>
          <p:blipFill rotWithShape="1">
            <a:blip r:embed="rId5">
              <a:alphaModFix/>
            </a:blip>
            <a:srcRect b="0" l="0" r="0" t="0"/>
            <a:stretch/>
          </p:blipFill>
          <p:spPr>
            <a:xfrm>
              <a:off x="6455500" y="666375"/>
              <a:ext cx="1293300" cy="431100"/>
            </a:xfrm>
            <a:prstGeom prst="rect">
              <a:avLst/>
            </a:prstGeom>
            <a:noFill/>
            <a:ln>
              <a:noFill/>
            </a:ln>
          </p:spPr>
        </p:pic>
      </p:grpSp>
      <p:grpSp>
        <p:nvGrpSpPr>
          <p:cNvPr id="365" name="Google Shape;365;g280ac2a2a9f_0_1714"/>
          <p:cNvGrpSpPr/>
          <p:nvPr/>
        </p:nvGrpSpPr>
        <p:grpSpPr>
          <a:xfrm>
            <a:off x="7591705" y="2951615"/>
            <a:ext cx="878246" cy="299701"/>
            <a:chOff x="5121100" y="2420100"/>
            <a:chExt cx="1263300" cy="431100"/>
          </a:xfrm>
        </p:grpSpPr>
        <p:sp>
          <p:nvSpPr>
            <p:cNvPr id="366" name="Google Shape;366;g280ac2a2a9f_0_1714"/>
            <p:cNvSpPr/>
            <p:nvPr/>
          </p:nvSpPr>
          <p:spPr>
            <a:xfrm>
              <a:off x="5121100" y="2420100"/>
              <a:ext cx="1263300" cy="4311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chemeClr val="accent3">
                  <a:alpha val="4745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7" name="Google Shape;367;g280ac2a2a9f_0_1714"/>
            <p:cNvPicPr preferRelativeResize="0"/>
            <p:nvPr/>
          </p:nvPicPr>
          <p:blipFill rotWithShape="1">
            <a:blip r:embed="rId6">
              <a:alphaModFix/>
            </a:blip>
            <a:srcRect b="0" l="0" r="0" t="0"/>
            <a:stretch/>
          </p:blipFill>
          <p:spPr>
            <a:xfrm>
              <a:off x="5226550" y="2489423"/>
              <a:ext cx="1052398" cy="292454"/>
            </a:xfrm>
            <a:prstGeom prst="rect">
              <a:avLst/>
            </a:prstGeom>
            <a:noFill/>
            <a:ln>
              <a:noFill/>
            </a:ln>
          </p:spPr>
        </p:pic>
      </p:grpSp>
      <p:grpSp>
        <p:nvGrpSpPr>
          <p:cNvPr id="368" name="Google Shape;368;g280ac2a2a9f_0_1714"/>
          <p:cNvGrpSpPr/>
          <p:nvPr/>
        </p:nvGrpSpPr>
        <p:grpSpPr>
          <a:xfrm>
            <a:off x="7142808" y="3683799"/>
            <a:ext cx="878120" cy="262281"/>
            <a:chOff x="6974750" y="3237475"/>
            <a:chExt cx="1263300" cy="431100"/>
          </a:xfrm>
        </p:grpSpPr>
        <p:sp>
          <p:nvSpPr>
            <p:cNvPr id="369" name="Google Shape;369;g280ac2a2a9f_0_1714"/>
            <p:cNvSpPr/>
            <p:nvPr/>
          </p:nvSpPr>
          <p:spPr>
            <a:xfrm>
              <a:off x="6974750" y="3237475"/>
              <a:ext cx="1263300" cy="4311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chemeClr val="accent3">
                  <a:alpha val="4745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0" name="Google Shape;370;g280ac2a2a9f_0_1714"/>
            <p:cNvPicPr preferRelativeResize="0"/>
            <p:nvPr/>
          </p:nvPicPr>
          <p:blipFill rotWithShape="1">
            <a:blip r:embed="rId7">
              <a:alphaModFix/>
            </a:blip>
            <a:srcRect b="0" l="0" r="0" t="0"/>
            <a:stretch/>
          </p:blipFill>
          <p:spPr>
            <a:xfrm>
              <a:off x="7182810" y="3332013"/>
              <a:ext cx="847155" cy="242025"/>
            </a:xfrm>
            <a:prstGeom prst="rect">
              <a:avLst/>
            </a:prstGeom>
            <a:noFill/>
            <a:ln>
              <a:noFill/>
            </a:ln>
          </p:spPr>
        </p:pic>
      </p:grpSp>
      <p:grpSp>
        <p:nvGrpSpPr>
          <p:cNvPr id="371" name="Google Shape;371;g280ac2a2a9f_0_1714"/>
          <p:cNvGrpSpPr/>
          <p:nvPr/>
        </p:nvGrpSpPr>
        <p:grpSpPr>
          <a:xfrm>
            <a:off x="8106074" y="3663278"/>
            <a:ext cx="878196" cy="262281"/>
            <a:chOff x="6721100" y="3490050"/>
            <a:chExt cx="1420800" cy="431100"/>
          </a:xfrm>
        </p:grpSpPr>
        <p:sp>
          <p:nvSpPr>
            <p:cNvPr id="372" name="Google Shape;372;g280ac2a2a9f_0_1714"/>
            <p:cNvSpPr/>
            <p:nvPr/>
          </p:nvSpPr>
          <p:spPr>
            <a:xfrm>
              <a:off x="6721100" y="3490050"/>
              <a:ext cx="1420800" cy="4311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chemeClr val="accent3">
                  <a:alpha val="4745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g280ac2a2a9f_0_1714"/>
            <p:cNvPicPr preferRelativeResize="0"/>
            <p:nvPr/>
          </p:nvPicPr>
          <p:blipFill rotWithShape="1">
            <a:blip r:embed="rId8">
              <a:alphaModFix/>
            </a:blip>
            <a:srcRect b="0" l="0" r="0" t="0"/>
            <a:stretch/>
          </p:blipFill>
          <p:spPr>
            <a:xfrm>
              <a:off x="6905300" y="3597740"/>
              <a:ext cx="1052400" cy="215720"/>
            </a:xfrm>
            <a:prstGeom prst="rect">
              <a:avLst/>
            </a:prstGeom>
            <a:noFill/>
            <a:ln>
              <a:noFill/>
            </a:ln>
          </p:spPr>
        </p:pic>
      </p:grpSp>
      <p:grpSp>
        <p:nvGrpSpPr>
          <p:cNvPr id="374" name="Google Shape;374;g280ac2a2a9f_0_1714"/>
          <p:cNvGrpSpPr/>
          <p:nvPr/>
        </p:nvGrpSpPr>
        <p:grpSpPr>
          <a:xfrm>
            <a:off x="8061453" y="3994518"/>
            <a:ext cx="960319" cy="262281"/>
            <a:chOff x="6286538" y="2880513"/>
            <a:chExt cx="1420800" cy="431100"/>
          </a:xfrm>
        </p:grpSpPr>
        <p:sp>
          <p:nvSpPr>
            <p:cNvPr id="375" name="Google Shape;375;g280ac2a2a9f_0_1714"/>
            <p:cNvSpPr/>
            <p:nvPr/>
          </p:nvSpPr>
          <p:spPr>
            <a:xfrm>
              <a:off x="6286538" y="2880513"/>
              <a:ext cx="1420800" cy="4311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chemeClr val="accent3">
                  <a:alpha val="4745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6" name="Google Shape;376;g280ac2a2a9f_0_1714"/>
            <p:cNvPicPr preferRelativeResize="0"/>
            <p:nvPr/>
          </p:nvPicPr>
          <p:blipFill rotWithShape="1">
            <a:blip r:embed="rId9">
              <a:alphaModFix/>
            </a:blip>
            <a:srcRect b="0" l="0" r="0" t="0"/>
            <a:stretch/>
          </p:blipFill>
          <p:spPr>
            <a:xfrm>
              <a:off x="6439217" y="2936113"/>
              <a:ext cx="1115441" cy="319900"/>
            </a:xfrm>
            <a:prstGeom prst="rect">
              <a:avLst/>
            </a:prstGeom>
            <a:noFill/>
            <a:ln>
              <a:noFill/>
            </a:ln>
          </p:spPr>
        </p:pic>
      </p:grpSp>
      <p:sp>
        <p:nvSpPr>
          <p:cNvPr id="377" name="Google Shape;377;g280ac2a2a9f_0_1714"/>
          <p:cNvSpPr txBox="1"/>
          <p:nvPr/>
        </p:nvSpPr>
        <p:spPr>
          <a:xfrm>
            <a:off x="3265713" y="1066500"/>
            <a:ext cx="1167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Completeness of solution</a:t>
            </a:r>
            <a:endParaRPr b="0" i="0" sz="1200" u="none" cap="none" strike="noStrike">
              <a:solidFill>
                <a:srgbClr val="000000"/>
              </a:solidFill>
              <a:latin typeface="Lato"/>
              <a:ea typeface="Lato"/>
              <a:cs typeface="Lato"/>
              <a:sym typeface="Lato"/>
            </a:endParaRPr>
          </a:p>
        </p:txBody>
      </p:sp>
      <p:sp>
        <p:nvSpPr>
          <p:cNvPr id="378" name="Google Shape;378;g280ac2a2a9f_0_1714"/>
          <p:cNvSpPr txBox="1"/>
          <p:nvPr/>
        </p:nvSpPr>
        <p:spPr>
          <a:xfrm>
            <a:off x="7465450" y="4499575"/>
            <a:ext cx="165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Ease of coding</a:t>
            </a:r>
            <a:endParaRPr b="0" i="0" sz="1200" u="none" cap="none" strike="noStrike">
              <a:solidFill>
                <a:srgbClr val="000000"/>
              </a:solidFill>
              <a:latin typeface="Lato"/>
              <a:ea typeface="Lato"/>
              <a:cs typeface="Lato"/>
              <a:sym typeface="Lato"/>
            </a:endParaRPr>
          </a:p>
        </p:txBody>
      </p:sp>
      <p:grpSp>
        <p:nvGrpSpPr>
          <p:cNvPr id="379" name="Google Shape;379;g280ac2a2a9f_0_1714"/>
          <p:cNvGrpSpPr/>
          <p:nvPr/>
        </p:nvGrpSpPr>
        <p:grpSpPr>
          <a:xfrm>
            <a:off x="7084445" y="4006100"/>
            <a:ext cx="960277" cy="262281"/>
            <a:chOff x="5444998" y="4069800"/>
            <a:chExt cx="1211400" cy="431100"/>
          </a:xfrm>
        </p:grpSpPr>
        <p:sp>
          <p:nvSpPr>
            <p:cNvPr id="380" name="Google Shape;380;g280ac2a2a9f_0_1714"/>
            <p:cNvSpPr/>
            <p:nvPr/>
          </p:nvSpPr>
          <p:spPr>
            <a:xfrm>
              <a:off x="5444998" y="4069800"/>
              <a:ext cx="1211400" cy="4311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chemeClr val="accent3">
                  <a:alpha val="4745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1" name="Google Shape;381;g280ac2a2a9f_0_1714"/>
            <p:cNvPicPr preferRelativeResize="0"/>
            <p:nvPr/>
          </p:nvPicPr>
          <p:blipFill rotWithShape="1">
            <a:blip r:embed="rId10">
              <a:alphaModFix/>
            </a:blip>
            <a:srcRect b="0" l="0" r="0" t="0"/>
            <a:stretch/>
          </p:blipFill>
          <p:spPr>
            <a:xfrm>
              <a:off x="5570913" y="4190283"/>
              <a:ext cx="950675" cy="190135"/>
            </a:xfrm>
            <a:prstGeom prst="rect">
              <a:avLst/>
            </a:prstGeom>
            <a:noFill/>
            <a:ln>
              <a:noFill/>
            </a:ln>
          </p:spPr>
        </p:pic>
      </p:grpSp>
      <p:pic>
        <p:nvPicPr>
          <p:cNvPr id="382" name="Google Shape;382;g280ac2a2a9f_0_1714"/>
          <p:cNvPicPr preferRelativeResize="0"/>
          <p:nvPr/>
        </p:nvPicPr>
        <p:blipFill rotWithShape="1">
          <a:blip r:embed="rId11">
            <a:alphaModFix/>
          </a:blip>
          <a:srcRect b="0" l="0" r="0" t="0"/>
          <a:stretch/>
        </p:blipFill>
        <p:spPr>
          <a:xfrm>
            <a:off x="7595872" y="3304768"/>
            <a:ext cx="878100" cy="3081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82444f2f3d_1_1889"/>
          <p:cNvSpPr/>
          <p:nvPr/>
        </p:nvSpPr>
        <p:spPr>
          <a:xfrm>
            <a:off x="3572725" y="195875"/>
            <a:ext cx="5369700" cy="4672800"/>
          </a:xfrm>
          <a:prstGeom prst="roundRect">
            <a:avLst>
              <a:gd fmla="val 2746"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chemeClr val="accent3">
                <a:alpha val="4784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282444f2f3d_1_1889"/>
          <p:cNvSpPr txBox="1"/>
          <p:nvPr>
            <p:ph type="title"/>
          </p:nvPr>
        </p:nvSpPr>
        <p:spPr>
          <a:xfrm>
            <a:off x="457200" y="357800"/>
            <a:ext cx="2577000" cy="554100"/>
          </a:xfrm>
          <a:prstGeom prst="rect">
            <a:avLst/>
          </a:prstGeom>
          <a:noFill/>
          <a:ln>
            <a:noFill/>
          </a:ln>
        </p:spPr>
        <p:txBody>
          <a:bodyPr anchorCtr="0" anchor="b" bIns="91425" lIns="91425" spcFirstLastPara="1" rIns="91425" wrap="square" tIns="91425">
            <a:spAutoFit/>
          </a:bodyPr>
          <a:lstStyle/>
          <a:p>
            <a:pPr indent="0" lvl="0" marL="0" rtl="0" algn="l">
              <a:lnSpc>
                <a:spcPct val="100000"/>
              </a:lnSpc>
              <a:spcBef>
                <a:spcPts val="0"/>
              </a:spcBef>
              <a:spcAft>
                <a:spcPts val="0"/>
              </a:spcAft>
              <a:buSzPts val="2400"/>
              <a:buNone/>
            </a:pPr>
            <a:r>
              <a:rPr lang="en">
                <a:solidFill>
                  <a:schemeClr val="accent2"/>
                </a:solidFill>
              </a:rPr>
              <a:t>Taipy frontend</a:t>
            </a:r>
            <a:endParaRPr>
              <a:solidFill>
                <a:schemeClr val="accent2"/>
              </a:solidFill>
              <a:latin typeface="Lato"/>
              <a:ea typeface="Lato"/>
              <a:cs typeface="Lato"/>
              <a:sym typeface="Lato"/>
            </a:endParaRPr>
          </a:p>
        </p:txBody>
      </p:sp>
      <p:graphicFrame>
        <p:nvGraphicFramePr>
          <p:cNvPr id="389" name="Google Shape;389;g282444f2f3d_1_1889"/>
          <p:cNvGraphicFramePr/>
          <p:nvPr/>
        </p:nvGraphicFramePr>
        <p:xfrm>
          <a:off x="3751296" y="415327"/>
          <a:ext cx="3000000" cy="3000000"/>
        </p:xfrm>
        <a:graphic>
          <a:graphicData uri="http://schemas.openxmlformats.org/drawingml/2006/table">
            <a:tbl>
              <a:tblPr>
                <a:noFill/>
                <a:tableStyleId>{C1EEF7E4-B425-4897-BC92-F3CC52CCE6CC}</a:tableStyleId>
              </a:tblPr>
              <a:tblGrid>
                <a:gridCol w="1799875"/>
                <a:gridCol w="1326175"/>
                <a:gridCol w="1799050"/>
              </a:tblGrid>
              <a:tr h="492200">
                <a:tc>
                  <a:txBody>
                    <a:bodyPr/>
                    <a:lstStyle/>
                    <a:p>
                      <a:pPr indent="0" lvl="0" marL="0" marR="0" rtl="0" algn="l">
                        <a:lnSpc>
                          <a:spcPct val="100000"/>
                        </a:lnSpc>
                        <a:spcBef>
                          <a:spcPts val="0"/>
                        </a:spcBef>
                        <a:spcAft>
                          <a:spcPts val="0"/>
                        </a:spcAft>
                        <a:buClr>
                          <a:srgbClr val="000000"/>
                        </a:buClr>
                        <a:buSzPts val="1800"/>
                        <a:buFont typeface="Arial"/>
                        <a:buNone/>
                      </a:pPr>
                      <a:r>
                        <a:t/>
                      </a:r>
                      <a:endParaRPr b="1" sz="1200" u="none" cap="none" strike="noStrike">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300" u="none" cap="none" strike="noStrike">
                          <a:latin typeface="Lato"/>
                          <a:ea typeface="Lato"/>
                          <a:cs typeface="Lato"/>
                          <a:sym typeface="Lato"/>
                        </a:rPr>
                        <a:t>Taipy</a:t>
                      </a:r>
                      <a:endParaRPr b="1" sz="1300" u="none" cap="none" strike="noStrike">
                        <a:latin typeface="Lato"/>
                        <a:ea typeface="Lato"/>
                        <a:cs typeface="Lato"/>
                        <a:sym typeface="La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300" u="none" cap="none" strike="noStrike">
                          <a:latin typeface="Lato"/>
                          <a:ea typeface="Lato"/>
                          <a:cs typeface="Lato"/>
                          <a:sym typeface="Lato"/>
                        </a:rPr>
                        <a:t>Other GUI Packages</a:t>
                      </a:r>
                      <a:endParaRPr b="1" sz="1300" u="none" cap="none" strike="noStrike">
                        <a:latin typeface="Lato"/>
                        <a:ea typeface="Lato"/>
                        <a:cs typeface="Lato"/>
                        <a:sym typeface="Lato"/>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6"/>
                    </a:solidFill>
                  </a:tcPr>
                </a:tc>
              </a:tr>
              <a:tr h="492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Efficient Event loop</a:t>
                      </a:r>
                      <a:endParaRPr b="1" sz="1400" u="none" cap="none" strike="noStrike">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accent2"/>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accent4"/>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237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Sync / Async Calls</a:t>
                      </a:r>
                      <a:endParaRPr b="1" sz="1400" u="none" cap="none" strike="noStrike">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chemeClr val="accent2"/>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23725">
                <a:tc>
                  <a:txBody>
                    <a:bodyPr/>
                    <a:lstStyle/>
                    <a:p>
                      <a:pPr indent="0" lvl="0" marL="0" marR="0" rtl="0" algn="l">
                        <a:lnSpc>
                          <a:spcPct val="100000"/>
                        </a:lnSpc>
                        <a:spcBef>
                          <a:spcPts val="0"/>
                        </a:spcBef>
                        <a:spcAft>
                          <a:spcPts val="0"/>
                        </a:spcAft>
                        <a:buClr>
                          <a:srgbClr val="000000"/>
                        </a:buClr>
                        <a:buSzPts val="1400"/>
                        <a:buFont typeface="Arial"/>
                        <a:buNone/>
                      </a:pPr>
                      <a:r>
                        <a:rPr b="1" lang="en">
                          <a:latin typeface="Lato"/>
                          <a:ea typeface="Lato"/>
                          <a:cs typeface="Lato"/>
                          <a:sym typeface="Lato"/>
                        </a:rPr>
                        <a:t>Easy Customization </a:t>
                      </a:r>
                      <a:endParaRPr b="1" sz="1400" u="none" cap="none" strike="noStrike">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chemeClr val="accent2"/>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chemeClr val="accent4"/>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237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Notebook Compat.</a:t>
                      </a:r>
                      <a:endParaRPr b="1" sz="1400" u="none" cap="none" strike="noStrike">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chemeClr val="accent2"/>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chemeClr val="accent4"/>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79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Markdown</a:t>
                      </a:r>
                      <a:endParaRPr b="1" sz="1400" u="none" cap="none" strike="noStrike">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chemeClr val="accent2"/>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chemeClr val="accent4"/>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79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Large Data Support</a:t>
                      </a:r>
                      <a:endParaRPr b="1" sz="1400" u="none" cap="none" strike="noStrike">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chemeClr val="accent2"/>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chemeClr val="accent4"/>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7975">
                <a:tc>
                  <a:txBody>
                    <a:bodyPr/>
                    <a:lstStyle/>
                    <a:p>
                      <a:pPr indent="0" lvl="0" marL="0" marR="0" rtl="0" algn="l">
                        <a:lnSpc>
                          <a:spcPct val="100000"/>
                        </a:lnSpc>
                        <a:spcBef>
                          <a:spcPts val="0"/>
                        </a:spcBef>
                        <a:spcAft>
                          <a:spcPts val="0"/>
                        </a:spcAft>
                        <a:buNone/>
                      </a:pPr>
                      <a:r>
                        <a:rPr b="1" lang="en">
                          <a:latin typeface="Lato"/>
                          <a:ea typeface="Lato"/>
                          <a:cs typeface="Lato"/>
                          <a:sym typeface="Lato"/>
                        </a:rPr>
                        <a:t>Multi-Users</a:t>
                      </a:r>
                      <a:endParaRPr b="1" sz="1400" u="none" cap="none" strike="noStrike">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chemeClr val="accent2"/>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chemeClr val="accent4"/>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57975">
                <a:tc>
                  <a:txBody>
                    <a:bodyPr/>
                    <a:lstStyle/>
                    <a:p>
                      <a:pPr indent="0" lvl="0" marL="0" marR="0" rtl="0" algn="l">
                        <a:lnSpc>
                          <a:spcPct val="100000"/>
                        </a:lnSpc>
                        <a:spcBef>
                          <a:spcPts val="0"/>
                        </a:spcBef>
                        <a:spcAft>
                          <a:spcPts val="0"/>
                        </a:spcAft>
                        <a:buNone/>
                      </a:pPr>
                      <a:r>
                        <a:rPr b="1" lang="en">
                          <a:latin typeface="Lato"/>
                          <a:ea typeface="Lato"/>
                          <a:cs typeface="Lato"/>
                          <a:sym typeface="Lato"/>
                        </a:rPr>
                        <a:t>Performance</a:t>
                      </a:r>
                      <a:endParaRPr b="1">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1800" u="none" cap="none" strike="noStrike">
                        <a:solidFill>
                          <a:schemeClr val="accent2"/>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sz="1800" u="none" cap="none" strike="noStrike">
                        <a:solidFill>
                          <a:schemeClr val="accent4"/>
                        </a:solidFill>
                        <a:latin typeface="Lato"/>
                        <a:ea typeface="Lato"/>
                        <a:cs typeface="Lato"/>
                        <a:sym typeface="Lat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390" name="Google Shape;390;g282444f2f3d_1_1889"/>
          <p:cNvSpPr txBox="1"/>
          <p:nvPr>
            <p:ph idx="1" type="body"/>
          </p:nvPr>
        </p:nvSpPr>
        <p:spPr>
          <a:xfrm>
            <a:off x="457075" y="1465800"/>
            <a:ext cx="2577000" cy="31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200"/>
              <a:buNone/>
            </a:pPr>
            <a:r>
              <a:rPr b="1" lang="en" sz="2600">
                <a:latin typeface="Lato"/>
                <a:ea typeface="Lato"/>
                <a:cs typeface="Lato"/>
                <a:sym typeface="Lato"/>
              </a:rPr>
              <a:t>Python Graphical Packages</a:t>
            </a:r>
            <a:endParaRPr b="1" sz="2600">
              <a:latin typeface="Lato"/>
              <a:ea typeface="Lato"/>
              <a:cs typeface="Lato"/>
              <a:sym typeface="Lato"/>
            </a:endParaRPr>
          </a:p>
        </p:txBody>
      </p:sp>
      <p:pic>
        <p:nvPicPr>
          <p:cNvPr id="391" name="Google Shape;391;g282444f2f3d_1_1889"/>
          <p:cNvPicPr preferRelativeResize="0"/>
          <p:nvPr/>
        </p:nvPicPr>
        <p:blipFill>
          <a:blip r:embed="rId3">
            <a:alphaModFix/>
          </a:blip>
          <a:stretch>
            <a:fillRect/>
          </a:stretch>
        </p:blipFill>
        <p:spPr>
          <a:xfrm>
            <a:off x="6043650" y="1006825"/>
            <a:ext cx="284650" cy="284650"/>
          </a:xfrm>
          <a:prstGeom prst="rect">
            <a:avLst/>
          </a:prstGeom>
          <a:noFill/>
          <a:ln>
            <a:noFill/>
          </a:ln>
        </p:spPr>
      </p:pic>
      <p:pic>
        <p:nvPicPr>
          <p:cNvPr id="392" name="Google Shape;392;g282444f2f3d_1_1889"/>
          <p:cNvPicPr preferRelativeResize="0"/>
          <p:nvPr/>
        </p:nvPicPr>
        <p:blipFill>
          <a:blip r:embed="rId3">
            <a:alphaModFix/>
          </a:blip>
          <a:stretch>
            <a:fillRect/>
          </a:stretch>
        </p:blipFill>
        <p:spPr>
          <a:xfrm>
            <a:off x="6043650" y="1469588"/>
            <a:ext cx="284650" cy="284650"/>
          </a:xfrm>
          <a:prstGeom prst="rect">
            <a:avLst/>
          </a:prstGeom>
          <a:noFill/>
          <a:ln>
            <a:noFill/>
          </a:ln>
        </p:spPr>
      </p:pic>
      <p:pic>
        <p:nvPicPr>
          <p:cNvPr id="393" name="Google Shape;393;g282444f2f3d_1_1889"/>
          <p:cNvPicPr preferRelativeResize="0"/>
          <p:nvPr/>
        </p:nvPicPr>
        <p:blipFill>
          <a:blip r:embed="rId3">
            <a:alphaModFix/>
          </a:blip>
          <a:stretch>
            <a:fillRect/>
          </a:stretch>
        </p:blipFill>
        <p:spPr>
          <a:xfrm>
            <a:off x="6043650" y="1932375"/>
            <a:ext cx="284650" cy="284650"/>
          </a:xfrm>
          <a:prstGeom prst="rect">
            <a:avLst/>
          </a:prstGeom>
          <a:noFill/>
          <a:ln>
            <a:noFill/>
          </a:ln>
        </p:spPr>
      </p:pic>
      <p:pic>
        <p:nvPicPr>
          <p:cNvPr id="394" name="Google Shape;394;g282444f2f3d_1_1889"/>
          <p:cNvPicPr preferRelativeResize="0"/>
          <p:nvPr/>
        </p:nvPicPr>
        <p:blipFill>
          <a:blip r:embed="rId3">
            <a:alphaModFix/>
          </a:blip>
          <a:stretch>
            <a:fillRect/>
          </a:stretch>
        </p:blipFill>
        <p:spPr>
          <a:xfrm>
            <a:off x="6043650" y="2393500"/>
            <a:ext cx="284650" cy="284650"/>
          </a:xfrm>
          <a:prstGeom prst="rect">
            <a:avLst/>
          </a:prstGeom>
          <a:noFill/>
          <a:ln>
            <a:noFill/>
          </a:ln>
        </p:spPr>
      </p:pic>
      <p:pic>
        <p:nvPicPr>
          <p:cNvPr id="395" name="Google Shape;395;g282444f2f3d_1_1889"/>
          <p:cNvPicPr preferRelativeResize="0"/>
          <p:nvPr/>
        </p:nvPicPr>
        <p:blipFill>
          <a:blip r:embed="rId3">
            <a:alphaModFix/>
          </a:blip>
          <a:stretch>
            <a:fillRect/>
          </a:stretch>
        </p:blipFill>
        <p:spPr>
          <a:xfrm>
            <a:off x="6043650" y="2857950"/>
            <a:ext cx="284650" cy="284650"/>
          </a:xfrm>
          <a:prstGeom prst="rect">
            <a:avLst/>
          </a:prstGeom>
          <a:noFill/>
          <a:ln>
            <a:noFill/>
          </a:ln>
        </p:spPr>
      </p:pic>
      <p:pic>
        <p:nvPicPr>
          <p:cNvPr id="396" name="Google Shape;396;g282444f2f3d_1_1889"/>
          <p:cNvPicPr preferRelativeResize="0"/>
          <p:nvPr/>
        </p:nvPicPr>
        <p:blipFill>
          <a:blip r:embed="rId3">
            <a:alphaModFix/>
          </a:blip>
          <a:stretch>
            <a:fillRect/>
          </a:stretch>
        </p:blipFill>
        <p:spPr>
          <a:xfrm>
            <a:off x="6043650" y="3319075"/>
            <a:ext cx="284650" cy="284650"/>
          </a:xfrm>
          <a:prstGeom prst="rect">
            <a:avLst/>
          </a:prstGeom>
          <a:noFill/>
          <a:ln>
            <a:noFill/>
          </a:ln>
        </p:spPr>
      </p:pic>
      <p:pic>
        <p:nvPicPr>
          <p:cNvPr id="397" name="Google Shape;397;g282444f2f3d_1_1889"/>
          <p:cNvPicPr preferRelativeResize="0"/>
          <p:nvPr/>
        </p:nvPicPr>
        <p:blipFill>
          <a:blip r:embed="rId3">
            <a:alphaModFix/>
          </a:blip>
          <a:stretch>
            <a:fillRect/>
          </a:stretch>
        </p:blipFill>
        <p:spPr>
          <a:xfrm>
            <a:off x="6043650" y="3780200"/>
            <a:ext cx="284650" cy="284650"/>
          </a:xfrm>
          <a:prstGeom prst="rect">
            <a:avLst/>
          </a:prstGeom>
          <a:noFill/>
          <a:ln>
            <a:noFill/>
          </a:ln>
        </p:spPr>
      </p:pic>
      <p:pic>
        <p:nvPicPr>
          <p:cNvPr id="398" name="Google Shape;398;g282444f2f3d_1_1889"/>
          <p:cNvPicPr preferRelativeResize="0"/>
          <p:nvPr/>
        </p:nvPicPr>
        <p:blipFill>
          <a:blip r:embed="rId4">
            <a:alphaModFix/>
          </a:blip>
          <a:stretch>
            <a:fillRect/>
          </a:stretch>
        </p:blipFill>
        <p:spPr>
          <a:xfrm>
            <a:off x="7622650" y="1006825"/>
            <a:ext cx="284650" cy="284650"/>
          </a:xfrm>
          <a:prstGeom prst="rect">
            <a:avLst/>
          </a:prstGeom>
          <a:noFill/>
          <a:ln>
            <a:noFill/>
          </a:ln>
        </p:spPr>
      </p:pic>
      <p:pic>
        <p:nvPicPr>
          <p:cNvPr id="399" name="Google Shape;399;g282444f2f3d_1_1889"/>
          <p:cNvPicPr preferRelativeResize="0"/>
          <p:nvPr/>
        </p:nvPicPr>
        <p:blipFill>
          <a:blip r:embed="rId4">
            <a:alphaModFix/>
          </a:blip>
          <a:stretch>
            <a:fillRect/>
          </a:stretch>
        </p:blipFill>
        <p:spPr>
          <a:xfrm>
            <a:off x="7622650" y="1469613"/>
            <a:ext cx="284650" cy="284650"/>
          </a:xfrm>
          <a:prstGeom prst="rect">
            <a:avLst/>
          </a:prstGeom>
          <a:noFill/>
          <a:ln>
            <a:noFill/>
          </a:ln>
        </p:spPr>
      </p:pic>
      <p:pic>
        <p:nvPicPr>
          <p:cNvPr id="400" name="Google Shape;400;g282444f2f3d_1_1889"/>
          <p:cNvPicPr preferRelativeResize="0"/>
          <p:nvPr/>
        </p:nvPicPr>
        <p:blipFill>
          <a:blip r:embed="rId4">
            <a:alphaModFix/>
          </a:blip>
          <a:stretch>
            <a:fillRect/>
          </a:stretch>
        </p:blipFill>
        <p:spPr>
          <a:xfrm>
            <a:off x="7622650" y="1932388"/>
            <a:ext cx="284650" cy="284650"/>
          </a:xfrm>
          <a:prstGeom prst="rect">
            <a:avLst/>
          </a:prstGeom>
          <a:noFill/>
          <a:ln>
            <a:noFill/>
          </a:ln>
        </p:spPr>
      </p:pic>
      <p:pic>
        <p:nvPicPr>
          <p:cNvPr id="401" name="Google Shape;401;g282444f2f3d_1_1889"/>
          <p:cNvPicPr preferRelativeResize="0"/>
          <p:nvPr/>
        </p:nvPicPr>
        <p:blipFill>
          <a:blip r:embed="rId4">
            <a:alphaModFix/>
          </a:blip>
          <a:stretch>
            <a:fillRect/>
          </a:stretch>
        </p:blipFill>
        <p:spPr>
          <a:xfrm>
            <a:off x="7622650" y="2393513"/>
            <a:ext cx="284650" cy="284650"/>
          </a:xfrm>
          <a:prstGeom prst="rect">
            <a:avLst/>
          </a:prstGeom>
          <a:noFill/>
          <a:ln>
            <a:noFill/>
          </a:ln>
        </p:spPr>
      </p:pic>
      <p:pic>
        <p:nvPicPr>
          <p:cNvPr id="402" name="Google Shape;402;g282444f2f3d_1_1889"/>
          <p:cNvPicPr preferRelativeResize="0"/>
          <p:nvPr/>
        </p:nvPicPr>
        <p:blipFill>
          <a:blip r:embed="rId4">
            <a:alphaModFix/>
          </a:blip>
          <a:stretch>
            <a:fillRect/>
          </a:stretch>
        </p:blipFill>
        <p:spPr>
          <a:xfrm>
            <a:off x="7622650" y="2857950"/>
            <a:ext cx="284650" cy="284650"/>
          </a:xfrm>
          <a:prstGeom prst="rect">
            <a:avLst/>
          </a:prstGeom>
          <a:noFill/>
          <a:ln>
            <a:noFill/>
          </a:ln>
        </p:spPr>
      </p:pic>
      <p:pic>
        <p:nvPicPr>
          <p:cNvPr id="403" name="Google Shape;403;g282444f2f3d_1_1889"/>
          <p:cNvPicPr preferRelativeResize="0"/>
          <p:nvPr/>
        </p:nvPicPr>
        <p:blipFill>
          <a:blip r:embed="rId4">
            <a:alphaModFix/>
          </a:blip>
          <a:stretch>
            <a:fillRect/>
          </a:stretch>
        </p:blipFill>
        <p:spPr>
          <a:xfrm>
            <a:off x="7622650" y="3319075"/>
            <a:ext cx="284650" cy="284650"/>
          </a:xfrm>
          <a:prstGeom prst="rect">
            <a:avLst/>
          </a:prstGeom>
          <a:noFill/>
          <a:ln>
            <a:noFill/>
          </a:ln>
        </p:spPr>
      </p:pic>
      <p:pic>
        <p:nvPicPr>
          <p:cNvPr id="404" name="Google Shape;404;g282444f2f3d_1_1889"/>
          <p:cNvPicPr preferRelativeResize="0"/>
          <p:nvPr/>
        </p:nvPicPr>
        <p:blipFill>
          <a:blip r:embed="rId4">
            <a:alphaModFix/>
          </a:blip>
          <a:stretch>
            <a:fillRect/>
          </a:stretch>
        </p:blipFill>
        <p:spPr>
          <a:xfrm>
            <a:off x="7622650" y="3780200"/>
            <a:ext cx="284650" cy="284650"/>
          </a:xfrm>
          <a:prstGeom prst="rect">
            <a:avLst/>
          </a:prstGeom>
          <a:noFill/>
          <a:ln>
            <a:noFill/>
          </a:ln>
        </p:spPr>
      </p:pic>
      <p:pic>
        <p:nvPicPr>
          <p:cNvPr id="405" name="Google Shape;405;g282444f2f3d_1_1889"/>
          <p:cNvPicPr preferRelativeResize="0"/>
          <p:nvPr/>
        </p:nvPicPr>
        <p:blipFill>
          <a:blip r:embed="rId3">
            <a:alphaModFix/>
          </a:blip>
          <a:stretch>
            <a:fillRect/>
          </a:stretch>
        </p:blipFill>
        <p:spPr>
          <a:xfrm>
            <a:off x="6043650" y="4237400"/>
            <a:ext cx="284650" cy="284650"/>
          </a:xfrm>
          <a:prstGeom prst="rect">
            <a:avLst/>
          </a:prstGeom>
          <a:noFill/>
          <a:ln>
            <a:noFill/>
          </a:ln>
        </p:spPr>
      </p:pic>
      <p:pic>
        <p:nvPicPr>
          <p:cNvPr id="406" name="Google Shape;406;g282444f2f3d_1_1889"/>
          <p:cNvPicPr preferRelativeResize="0"/>
          <p:nvPr/>
        </p:nvPicPr>
        <p:blipFill>
          <a:blip r:embed="rId4">
            <a:alphaModFix/>
          </a:blip>
          <a:stretch>
            <a:fillRect/>
          </a:stretch>
        </p:blipFill>
        <p:spPr>
          <a:xfrm>
            <a:off x="7622650" y="4237400"/>
            <a:ext cx="284650" cy="284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821d250dbf_1_209"/>
          <p:cNvSpPr/>
          <p:nvPr/>
        </p:nvSpPr>
        <p:spPr>
          <a:xfrm>
            <a:off x="3606375" y="911900"/>
            <a:ext cx="5314200" cy="3251100"/>
          </a:xfrm>
          <a:prstGeom prst="roundRect">
            <a:avLst>
              <a:gd fmla="val 4198" name="adj"/>
            </a:avLst>
          </a:prstGeom>
          <a:solidFill>
            <a:srgbClr val="152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2821d250dbf_1_209"/>
          <p:cNvSpPr txBox="1"/>
          <p:nvPr>
            <p:ph type="title"/>
          </p:nvPr>
        </p:nvSpPr>
        <p:spPr>
          <a:xfrm>
            <a:off x="457200" y="357800"/>
            <a:ext cx="2577000" cy="554100"/>
          </a:xfrm>
          <a:prstGeom prst="rect">
            <a:avLst/>
          </a:prstGeom>
          <a:noFill/>
          <a:ln>
            <a:noFill/>
          </a:ln>
        </p:spPr>
        <p:txBody>
          <a:bodyPr anchorCtr="0" anchor="b" bIns="91425" lIns="91425" spcFirstLastPara="1" rIns="91425" wrap="square" tIns="91425">
            <a:spAutoFit/>
          </a:bodyPr>
          <a:lstStyle/>
          <a:p>
            <a:pPr indent="0" lvl="0" marL="0" rtl="0" algn="l">
              <a:lnSpc>
                <a:spcPct val="100000"/>
              </a:lnSpc>
              <a:spcBef>
                <a:spcPts val="0"/>
              </a:spcBef>
              <a:spcAft>
                <a:spcPts val="0"/>
              </a:spcAft>
              <a:buSzPts val="2400"/>
              <a:buNone/>
            </a:pPr>
            <a:r>
              <a:rPr lang="en">
                <a:solidFill>
                  <a:schemeClr val="accent2"/>
                </a:solidFill>
              </a:rPr>
              <a:t>Taipy frontend</a:t>
            </a:r>
            <a:endParaRPr>
              <a:solidFill>
                <a:schemeClr val="accent2"/>
              </a:solidFill>
              <a:latin typeface="Lato"/>
              <a:ea typeface="Lato"/>
              <a:cs typeface="Lato"/>
              <a:sym typeface="Lato"/>
            </a:endParaRPr>
          </a:p>
        </p:txBody>
      </p:sp>
      <p:sp>
        <p:nvSpPr>
          <p:cNvPr id="413" name="Google Shape;413;g2821d250dbf_1_209"/>
          <p:cNvSpPr txBox="1"/>
          <p:nvPr>
            <p:ph idx="1" type="body"/>
          </p:nvPr>
        </p:nvSpPr>
        <p:spPr>
          <a:xfrm>
            <a:off x="457075" y="1465800"/>
            <a:ext cx="2577000" cy="31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200"/>
              <a:buNone/>
            </a:pPr>
            <a:r>
              <a:rPr b="1" lang="en" sz="2600">
                <a:latin typeface="Lato"/>
                <a:ea typeface="Lato"/>
                <a:cs typeface="Lato"/>
                <a:sym typeface="Lato"/>
              </a:rPr>
              <a:t>Python </a:t>
            </a:r>
            <a:r>
              <a:rPr b="1" lang="en" sz="2600"/>
              <a:t>GUI Builder</a:t>
            </a:r>
            <a:endParaRPr b="1" sz="2600">
              <a:latin typeface="Lato"/>
              <a:ea typeface="Lato"/>
              <a:cs typeface="Lato"/>
              <a:sym typeface="Lato"/>
            </a:endParaRPr>
          </a:p>
        </p:txBody>
      </p:sp>
      <p:pic>
        <p:nvPicPr>
          <p:cNvPr id="414" name="Google Shape;414;g2821d250dbf_1_209"/>
          <p:cNvPicPr preferRelativeResize="0"/>
          <p:nvPr/>
        </p:nvPicPr>
        <p:blipFill rotWithShape="1">
          <a:blip r:embed="rId3">
            <a:alphaModFix/>
          </a:blip>
          <a:srcRect b="0" l="0" r="0" t="0"/>
          <a:stretch/>
        </p:blipFill>
        <p:spPr>
          <a:xfrm>
            <a:off x="3643610" y="975070"/>
            <a:ext cx="5237248" cy="3143948"/>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9d77f86391_0_0"/>
          <p:cNvSpPr/>
          <p:nvPr/>
        </p:nvSpPr>
        <p:spPr>
          <a:xfrm>
            <a:off x="3313850" y="620725"/>
            <a:ext cx="5830200" cy="3677400"/>
          </a:xfrm>
          <a:prstGeom prst="roundRect">
            <a:avLst>
              <a:gd fmla="val 4198" name="adj"/>
            </a:avLst>
          </a:prstGeom>
          <a:solidFill>
            <a:srgbClr val="152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29d77f86391_0_0"/>
          <p:cNvSpPr txBox="1"/>
          <p:nvPr>
            <p:ph type="title"/>
          </p:nvPr>
        </p:nvSpPr>
        <p:spPr>
          <a:xfrm>
            <a:off x="457200" y="357800"/>
            <a:ext cx="2577000" cy="554100"/>
          </a:xfrm>
          <a:prstGeom prst="rect">
            <a:avLst/>
          </a:prstGeom>
          <a:noFill/>
          <a:ln>
            <a:noFill/>
          </a:ln>
        </p:spPr>
        <p:txBody>
          <a:bodyPr anchorCtr="0" anchor="b" bIns="91425" lIns="91425" spcFirstLastPara="1" rIns="91425" wrap="square" tIns="91425">
            <a:spAutoFit/>
          </a:bodyPr>
          <a:lstStyle/>
          <a:p>
            <a:pPr indent="0" lvl="0" marL="0" rtl="0" algn="l">
              <a:lnSpc>
                <a:spcPct val="100000"/>
              </a:lnSpc>
              <a:spcBef>
                <a:spcPts val="0"/>
              </a:spcBef>
              <a:spcAft>
                <a:spcPts val="0"/>
              </a:spcAft>
              <a:buSzPts val="2400"/>
              <a:buNone/>
            </a:pPr>
            <a:r>
              <a:rPr lang="en">
                <a:solidFill>
                  <a:schemeClr val="accent2"/>
                </a:solidFill>
              </a:rPr>
              <a:t>Taipy backend</a:t>
            </a:r>
            <a:endParaRPr>
              <a:solidFill>
                <a:schemeClr val="accent2"/>
              </a:solidFill>
              <a:latin typeface="Lato"/>
              <a:ea typeface="Lato"/>
              <a:cs typeface="Lato"/>
              <a:sym typeface="Lato"/>
            </a:endParaRPr>
          </a:p>
        </p:txBody>
      </p:sp>
      <p:sp>
        <p:nvSpPr>
          <p:cNvPr id="421" name="Google Shape;421;g29d77f86391_0_0"/>
          <p:cNvSpPr txBox="1"/>
          <p:nvPr>
            <p:ph idx="1" type="body"/>
          </p:nvPr>
        </p:nvSpPr>
        <p:spPr>
          <a:xfrm>
            <a:off x="168625" y="1465800"/>
            <a:ext cx="3074400" cy="3163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1200"/>
              </a:spcAft>
              <a:buSzPts val="1200"/>
              <a:buNone/>
            </a:pPr>
            <a:r>
              <a:rPr b="1" lang="en" sz="2600"/>
              <a:t>Powerful </a:t>
            </a:r>
            <a:r>
              <a:rPr b="1" lang="en" sz="2600"/>
              <a:t>Pipelines</a:t>
            </a:r>
            <a:br>
              <a:rPr b="1" lang="en" sz="2600"/>
            </a:br>
            <a:r>
              <a:rPr b="1" lang="en" sz="2600"/>
              <a:t>with </a:t>
            </a:r>
            <a:br>
              <a:rPr b="1" lang="en" sz="2600"/>
            </a:br>
            <a:r>
              <a:rPr b="1" lang="en" sz="2600"/>
              <a:t>Scenario Management</a:t>
            </a:r>
            <a:endParaRPr b="1" sz="2600">
              <a:latin typeface="Lato"/>
              <a:ea typeface="Lato"/>
              <a:cs typeface="Lato"/>
              <a:sym typeface="Lato"/>
            </a:endParaRPr>
          </a:p>
        </p:txBody>
      </p:sp>
      <p:pic>
        <p:nvPicPr>
          <p:cNvPr id="422" name="Google Shape;422;g29d77f86391_0_0"/>
          <p:cNvPicPr preferRelativeResize="0"/>
          <p:nvPr/>
        </p:nvPicPr>
        <p:blipFill>
          <a:blip r:embed="rId3">
            <a:alphaModFix/>
          </a:blip>
          <a:stretch>
            <a:fillRect/>
          </a:stretch>
        </p:blipFill>
        <p:spPr>
          <a:xfrm>
            <a:off x="3313850" y="987275"/>
            <a:ext cx="5830199" cy="26503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282444f2f3d_1_798"/>
          <p:cNvSpPr/>
          <p:nvPr/>
        </p:nvSpPr>
        <p:spPr>
          <a:xfrm>
            <a:off x="3592150" y="190650"/>
            <a:ext cx="5101800" cy="4404900"/>
          </a:xfrm>
          <a:prstGeom prst="roundRect">
            <a:avLst>
              <a:gd fmla="val 2746" name="adj"/>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AAC8E6">
                <a:alpha val="482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282444f2f3d_1_798"/>
          <p:cNvSpPr txBox="1"/>
          <p:nvPr/>
        </p:nvSpPr>
        <p:spPr>
          <a:xfrm>
            <a:off x="457200" y="357800"/>
            <a:ext cx="2577000" cy="5541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b="1" lang="en" sz="2400">
                <a:solidFill>
                  <a:srgbClr val="FF462B"/>
                </a:solidFill>
                <a:latin typeface="Lato"/>
                <a:ea typeface="Lato"/>
                <a:cs typeface="Lato"/>
                <a:sym typeface="Lato"/>
              </a:rPr>
              <a:t>Taipy backend</a:t>
            </a:r>
            <a:endParaRPr b="1" sz="2400">
              <a:solidFill>
                <a:srgbClr val="FF462B"/>
              </a:solidFill>
              <a:latin typeface="Lato"/>
              <a:ea typeface="Lato"/>
              <a:cs typeface="Lato"/>
              <a:sym typeface="Lato"/>
            </a:endParaRPr>
          </a:p>
        </p:txBody>
      </p:sp>
      <p:sp>
        <p:nvSpPr>
          <p:cNvPr id="429" name="Google Shape;429;g282444f2f3d_1_798"/>
          <p:cNvSpPr txBox="1"/>
          <p:nvPr/>
        </p:nvSpPr>
        <p:spPr>
          <a:xfrm>
            <a:off x="3872875" y="4705300"/>
            <a:ext cx="4498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rgbClr val="140A1E"/>
              </a:solidFill>
              <a:latin typeface="Lato"/>
              <a:ea typeface="Lato"/>
              <a:cs typeface="Lato"/>
              <a:sym typeface="Lato"/>
            </a:endParaRPr>
          </a:p>
        </p:txBody>
      </p:sp>
      <p:graphicFrame>
        <p:nvGraphicFramePr>
          <p:cNvPr id="430" name="Google Shape;430;g282444f2f3d_1_798"/>
          <p:cNvGraphicFramePr/>
          <p:nvPr/>
        </p:nvGraphicFramePr>
        <p:xfrm>
          <a:off x="3675096" y="339127"/>
          <a:ext cx="3000000" cy="3000000"/>
        </p:xfrm>
        <a:graphic>
          <a:graphicData uri="http://schemas.openxmlformats.org/drawingml/2006/table">
            <a:tbl>
              <a:tblPr>
                <a:noFill/>
                <a:tableStyleId>{C1EEF7E4-B425-4897-BC92-F3CC52CCE6CC}</a:tableStyleId>
              </a:tblPr>
              <a:tblGrid>
                <a:gridCol w="1758550"/>
                <a:gridCol w="1367500"/>
                <a:gridCol w="1799050"/>
              </a:tblGrid>
              <a:tr h="492200">
                <a:tc>
                  <a:txBody>
                    <a:bodyPr/>
                    <a:lstStyle/>
                    <a:p>
                      <a:pPr indent="0" lvl="0" marL="0" marR="0" rtl="0" algn="l">
                        <a:lnSpc>
                          <a:spcPct val="100000"/>
                        </a:lnSpc>
                        <a:spcBef>
                          <a:spcPts val="0"/>
                        </a:spcBef>
                        <a:spcAft>
                          <a:spcPts val="0"/>
                        </a:spcAft>
                        <a:buClr>
                          <a:srgbClr val="000000"/>
                        </a:buClr>
                        <a:buSzPts val="1800"/>
                        <a:buFont typeface="Arial"/>
                        <a:buNone/>
                      </a:pPr>
                      <a:r>
                        <a:t/>
                      </a:r>
                      <a:endParaRPr b="1" sz="1200" u="none" cap="none" strike="noStrike">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solidFill>
                      <a:srgbClr val="F0FA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300" u="none" cap="none" strike="noStrike">
                          <a:latin typeface="Lato"/>
                          <a:ea typeface="Lato"/>
                          <a:cs typeface="Lato"/>
                          <a:sym typeface="Lato"/>
                        </a:rPr>
                        <a:t>Taipy </a:t>
                      </a:r>
                      <a:endParaRPr b="1" sz="1300" u="none" cap="none" strike="noStrike">
                        <a:latin typeface="Lato"/>
                        <a:ea typeface="Lato"/>
                        <a:cs typeface="Lato"/>
                        <a:sym typeface="Lato"/>
                      </a:endParaRPr>
                    </a:p>
                  </a:txBody>
                  <a:tcPr marT="91425" marB="91425" marR="91425" marL="91425" anchor="ctr">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solidFill>
                      <a:srgbClr val="F0FA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300" u="none" cap="none" strike="noStrike">
                          <a:latin typeface="Lato"/>
                          <a:ea typeface="Lato"/>
                          <a:cs typeface="Lato"/>
                          <a:sym typeface="Lato"/>
                        </a:rPr>
                        <a:t>Other Pipeline Management Packages</a:t>
                      </a:r>
                      <a:endParaRPr b="1" sz="1300" u="none" cap="none" strike="noStrike">
                        <a:latin typeface="Lato"/>
                        <a:ea typeface="Lato"/>
                        <a:cs typeface="Lato"/>
                        <a:sym typeface="Lato"/>
                      </a:endParaRPr>
                    </a:p>
                  </a:txBody>
                  <a:tcPr marT="91425" marB="91425" marR="91425" marL="91425" anchor="ctr">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solidFill>
                      <a:srgbClr val="F0FAFF"/>
                    </a:solidFill>
                  </a:tcPr>
                </a:tc>
              </a:tr>
              <a:tr h="492200">
                <a:tc>
                  <a:txBody>
                    <a:bodyPr/>
                    <a:lstStyle/>
                    <a:p>
                      <a:pPr indent="0" lvl="0" marL="0" marR="0" rtl="0" algn="l">
                        <a:lnSpc>
                          <a:spcPct val="100000"/>
                        </a:lnSpc>
                        <a:spcBef>
                          <a:spcPts val="0"/>
                        </a:spcBef>
                        <a:spcAft>
                          <a:spcPts val="0"/>
                        </a:spcAft>
                        <a:buClr>
                          <a:srgbClr val="000000"/>
                        </a:buClr>
                        <a:buSzPts val="1400"/>
                        <a:buFont typeface="Arial"/>
                        <a:buNone/>
                      </a:pPr>
                      <a:r>
                        <a:rPr b="1" lang="en">
                          <a:latin typeface="Lato"/>
                          <a:ea typeface="Lato"/>
                          <a:cs typeface="Lato"/>
                          <a:sym typeface="Lato"/>
                        </a:rPr>
                        <a:t>Pipeline </a:t>
                      </a:r>
                      <a:r>
                        <a:rPr b="1" lang="en" sz="1400" u="none" cap="none" strike="noStrike">
                          <a:latin typeface="Lato"/>
                          <a:ea typeface="Lato"/>
                          <a:cs typeface="Lato"/>
                          <a:sym typeface="Lato"/>
                        </a:rPr>
                        <a:t>Execution</a:t>
                      </a:r>
                      <a:endParaRPr b="1" sz="1400" u="none" cap="none" strike="noStrike">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solidFill>
                      <a:srgbClr val="F0FAFF"/>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rgbClr val="FF462B"/>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accent2"/>
                          </a:solidFill>
                          <a:latin typeface="Material Icons Outlined"/>
                          <a:ea typeface="Material Icons Outlined"/>
                          <a:cs typeface="Material Icons Outlined"/>
                          <a:sym typeface="Material Icons Outlined"/>
                        </a:rPr>
                        <a:t> </a:t>
                      </a:r>
                      <a:r>
                        <a:rPr lang="en" sz="1800">
                          <a:solidFill>
                            <a:srgbClr val="AAC8E6"/>
                          </a:solidFill>
                          <a:latin typeface="Material Icons Outlined"/>
                          <a:ea typeface="Material Icons Outlined"/>
                          <a:cs typeface="Material Icons Outlined"/>
                          <a:sym typeface="Material Icons Outlined"/>
                        </a:rPr>
                        <a:t>do_</a:t>
                      </a:r>
                      <a:endParaRPr sz="1800" u="none" cap="none" strike="noStrike">
                        <a:solidFill>
                          <a:srgbClr val="AAC8E6"/>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r>
              <a:tr h="2237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Scenario Mgt</a:t>
                      </a:r>
                      <a:endParaRPr b="1" sz="1400" u="none" cap="none" strike="noStrike">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solidFill>
                      <a:srgbClr val="F0FAFF"/>
                    </a:solidFill>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rgbClr val="FF462B"/>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rgbClr val="AAC8E6"/>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r>
              <a:tr h="2237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Caching</a:t>
                      </a:r>
                      <a:endParaRPr b="1" sz="1400" u="none" cap="none" strike="noStrike">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solidFill>
                      <a:srgbClr val="F0FAFF"/>
                    </a:solidFill>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rgbClr val="FF462B"/>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rgbClr val="AAC8E6"/>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r>
              <a:tr h="2237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Data Scoping</a:t>
                      </a:r>
                      <a:endParaRPr b="1" sz="1400" u="none" cap="none" strike="noStrike">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solidFill>
                      <a:srgbClr val="F0FA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r>
              <a:tr h="3579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Versioning</a:t>
                      </a:r>
                      <a:endParaRPr b="1" sz="1400" u="none" cap="none" strike="noStrike">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solidFill>
                      <a:srgbClr val="F0FAFF"/>
                    </a:solidFill>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rgbClr val="FF462B"/>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rgbClr val="AAC8E6"/>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r>
              <a:tr h="3579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Cycles</a:t>
                      </a:r>
                      <a:endParaRPr b="1" sz="1400" u="none" cap="none" strike="noStrike">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solidFill>
                      <a:srgbClr val="F0FAFF"/>
                    </a:solidFill>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rgbClr val="FF462B"/>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800"/>
                        <a:buFont typeface="Arial"/>
                        <a:buNone/>
                      </a:pPr>
                      <a:r>
                        <a:t/>
                      </a:r>
                      <a:endParaRPr sz="1800" u="none" cap="none" strike="noStrike">
                        <a:solidFill>
                          <a:srgbClr val="AAC8E6"/>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r>
              <a:tr h="3579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Time to master</a:t>
                      </a:r>
                      <a:endParaRPr b="1" sz="1400" u="none" cap="none" strike="noStrike">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solidFill>
                      <a:srgbClr val="F0FA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200" u="none" cap="none" strike="noStrike">
                          <a:solidFill>
                            <a:srgbClr val="FF462B"/>
                          </a:solidFill>
                          <a:latin typeface="Lato"/>
                          <a:ea typeface="Lato"/>
                          <a:cs typeface="Lato"/>
                          <a:sym typeface="Lato"/>
                        </a:rPr>
                        <a:t>Short</a:t>
                      </a:r>
                      <a:endParaRPr b="1" sz="1200" u="none" cap="none" strike="noStrike">
                        <a:solidFill>
                          <a:srgbClr val="FF462B"/>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200" u="none" cap="none" strike="noStrike">
                          <a:solidFill>
                            <a:srgbClr val="AAC8E6"/>
                          </a:solidFill>
                          <a:latin typeface="Lato"/>
                          <a:ea typeface="Lato"/>
                          <a:cs typeface="Lato"/>
                          <a:sym typeface="Lato"/>
                        </a:rPr>
                        <a:t>Long</a:t>
                      </a:r>
                      <a:endParaRPr b="1" sz="1200" u="none" cap="none" strike="noStrike">
                        <a:solidFill>
                          <a:srgbClr val="AAC8E6"/>
                        </a:solidFill>
                        <a:latin typeface="Lato"/>
                        <a:ea typeface="Lato"/>
                        <a:cs typeface="Lato"/>
                        <a:sym typeface="Lato"/>
                      </a:endParaRPr>
                    </a:p>
                  </a:txBody>
                  <a:tcPr marT="91425" marB="91425" marR="91425" marL="91425">
                    <a:lnL cap="flat" cmpd="sng" w="9525">
                      <a:solidFill>
                        <a:srgbClr val="AAC8E6"/>
                      </a:solidFill>
                      <a:prstDash val="solid"/>
                      <a:round/>
                      <a:headEnd len="sm" w="sm" type="none"/>
                      <a:tailEnd len="sm" w="sm" type="none"/>
                    </a:lnL>
                    <a:lnR cap="flat" cmpd="sng" w="9525">
                      <a:solidFill>
                        <a:srgbClr val="AAC8E6"/>
                      </a:solidFill>
                      <a:prstDash val="solid"/>
                      <a:round/>
                      <a:headEnd len="sm" w="sm" type="none"/>
                      <a:tailEnd len="sm" w="sm" type="none"/>
                    </a:lnR>
                    <a:lnT cap="flat" cmpd="sng" w="9525">
                      <a:solidFill>
                        <a:srgbClr val="AAC8E6"/>
                      </a:solidFill>
                      <a:prstDash val="solid"/>
                      <a:round/>
                      <a:headEnd len="sm" w="sm" type="none"/>
                      <a:tailEnd len="sm" w="sm" type="none"/>
                    </a:lnT>
                    <a:lnB cap="flat" cmpd="sng" w="9525">
                      <a:solidFill>
                        <a:srgbClr val="AAC8E6"/>
                      </a:solidFill>
                      <a:prstDash val="solid"/>
                      <a:round/>
                      <a:headEnd len="sm" w="sm" type="none"/>
                      <a:tailEnd len="sm" w="sm" type="none"/>
                    </a:lnB>
                  </a:tcPr>
                </a:tc>
              </a:tr>
            </a:tbl>
          </a:graphicData>
        </a:graphic>
      </p:graphicFrame>
      <p:sp>
        <p:nvSpPr>
          <p:cNvPr id="431" name="Google Shape;431;g282444f2f3d_1_798"/>
          <p:cNvSpPr txBox="1"/>
          <p:nvPr/>
        </p:nvSpPr>
        <p:spPr>
          <a:xfrm>
            <a:off x="50375" y="1465800"/>
            <a:ext cx="3145500" cy="31635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2600">
                <a:solidFill>
                  <a:srgbClr val="FFFFFF"/>
                </a:solidFill>
                <a:latin typeface="Lato"/>
                <a:ea typeface="Lato"/>
                <a:cs typeface="Lato"/>
                <a:sym typeface="Lato"/>
              </a:rPr>
              <a:t>Execution </a:t>
            </a:r>
            <a:r>
              <a:rPr b="1" lang="en" sz="2600">
                <a:solidFill>
                  <a:srgbClr val="FFFFFF"/>
                </a:solidFill>
                <a:latin typeface="Lato"/>
                <a:ea typeface="Lato"/>
                <a:cs typeface="Lato"/>
                <a:sym typeface="Lato"/>
              </a:rPr>
              <a:t>Pipelines with </a:t>
            </a:r>
            <a:endParaRPr b="1" sz="2600">
              <a:solidFill>
                <a:srgbClr val="FFFFFF"/>
              </a:solidFill>
              <a:latin typeface="Lato"/>
              <a:ea typeface="Lato"/>
              <a:cs typeface="Lato"/>
              <a:sym typeface="Lato"/>
            </a:endParaRPr>
          </a:p>
          <a:p>
            <a:pPr indent="0" lvl="0" marL="0" rtl="0" algn="ctr">
              <a:spcBef>
                <a:spcPts val="0"/>
              </a:spcBef>
              <a:spcAft>
                <a:spcPts val="0"/>
              </a:spcAft>
              <a:buNone/>
            </a:pPr>
            <a:r>
              <a:rPr b="1" lang="en" sz="2600">
                <a:solidFill>
                  <a:srgbClr val="FFFFFF"/>
                </a:solidFill>
                <a:latin typeface="Lato"/>
                <a:ea typeface="Lato"/>
                <a:cs typeface="Lato"/>
                <a:sym typeface="Lato"/>
              </a:rPr>
              <a:t>Scenario Management</a:t>
            </a:r>
            <a:endParaRPr b="1" sz="2600">
              <a:solidFill>
                <a:srgbClr val="FFFFFF"/>
              </a:solidFill>
              <a:latin typeface="Lato"/>
              <a:ea typeface="Lato"/>
              <a:cs typeface="Lato"/>
              <a:sym typeface="Lato"/>
            </a:endParaRPr>
          </a:p>
        </p:txBody>
      </p:sp>
      <p:pic>
        <p:nvPicPr>
          <p:cNvPr id="432" name="Google Shape;432;g282444f2f3d_1_798"/>
          <p:cNvPicPr preferRelativeResize="0"/>
          <p:nvPr/>
        </p:nvPicPr>
        <p:blipFill>
          <a:blip r:embed="rId3">
            <a:alphaModFix/>
          </a:blip>
          <a:stretch>
            <a:fillRect/>
          </a:stretch>
        </p:blipFill>
        <p:spPr>
          <a:xfrm>
            <a:off x="5991100" y="1214188"/>
            <a:ext cx="284650" cy="284650"/>
          </a:xfrm>
          <a:prstGeom prst="rect">
            <a:avLst/>
          </a:prstGeom>
          <a:noFill/>
          <a:ln>
            <a:noFill/>
          </a:ln>
        </p:spPr>
      </p:pic>
      <p:pic>
        <p:nvPicPr>
          <p:cNvPr id="433" name="Google Shape;433;g282444f2f3d_1_798"/>
          <p:cNvPicPr preferRelativeResize="0"/>
          <p:nvPr/>
        </p:nvPicPr>
        <p:blipFill>
          <a:blip r:embed="rId3">
            <a:alphaModFix/>
          </a:blip>
          <a:stretch>
            <a:fillRect/>
          </a:stretch>
        </p:blipFill>
        <p:spPr>
          <a:xfrm>
            <a:off x="5991100" y="1676950"/>
            <a:ext cx="284650" cy="284650"/>
          </a:xfrm>
          <a:prstGeom prst="rect">
            <a:avLst/>
          </a:prstGeom>
          <a:noFill/>
          <a:ln>
            <a:noFill/>
          </a:ln>
        </p:spPr>
      </p:pic>
      <p:pic>
        <p:nvPicPr>
          <p:cNvPr id="434" name="Google Shape;434;g282444f2f3d_1_798"/>
          <p:cNvPicPr preferRelativeResize="0"/>
          <p:nvPr/>
        </p:nvPicPr>
        <p:blipFill>
          <a:blip r:embed="rId3">
            <a:alphaModFix/>
          </a:blip>
          <a:stretch>
            <a:fillRect/>
          </a:stretch>
        </p:blipFill>
        <p:spPr>
          <a:xfrm>
            <a:off x="5991100" y="2139738"/>
            <a:ext cx="284650" cy="284650"/>
          </a:xfrm>
          <a:prstGeom prst="rect">
            <a:avLst/>
          </a:prstGeom>
          <a:noFill/>
          <a:ln>
            <a:noFill/>
          </a:ln>
        </p:spPr>
      </p:pic>
      <p:pic>
        <p:nvPicPr>
          <p:cNvPr id="435" name="Google Shape;435;g282444f2f3d_1_798"/>
          <p:cNvPicPr preferRelativeResize="0"/>
          <p:nvPr/>
        </p:nvPicPr>
        <p:blipFill>
          <a:blip r:embed="rId3">
            <a:alphaModFix/>
          </a:blip>
          <a:stretch>
            <a:fillRect/>
          </a:stretch>
        </p:blipFill>
        <p:spPr>
          <a:xfrm>
            <a:off x="5991100" y="2600863"/>
            <a:ext cx="284650" cy="284650"/>
          </a:xfrm>
          <a:prstGeom prst="rect">
            <a:avLst/>
          </a:prstGeom>
          <a:noFill/>
          <a:ln>
            <a:noFill/>
          </a:ln>
        </p:spPr>
      </p:pic>
      <p:pic>
        <p:nvPicPr>
          <p:cNvPr id="436" name="Google Shape;436;g282444f2f3d_1_798"/>
          <p:cNvPicPr preferRelativeResize="0"/>
          <p:nvPr/>
        </p:nvPicPr>
        <p:blipFill>
          <a:blip r:embed="rId3">
            <a:alphaModFix/>
          </a:blip>
          <a:stretch>
            <a:fillRect/>
          </a:stretch>
        </p:blipFill>
        <p:spPr>
          <a:xfrm>
            <a:off x="5991100" y="3065313"/>
            <a:ext cx="284650" cy="284650"/>
          </a:xfrm>
          <a:prstGeom prst="rect">
            <a:avLst/>
          </a:prstGeom>
          <a:noFill/>
          <a:ln>
            <a:noFill/>
          </a:ln>
        </p:spPr>
      </p:pic>
      <p:pic>
        <p:nvPicPr>
          <p:cNvPr id="437" name="Google Shape;437;g282444f2f3d_1_798"/>
          <p:cNvPicPr preferRelativeResize="0"/>
          <p:nvPr/>
        </p:nvPicPr>
        <p:blipFill>
          <a:blip r:embed="rId3">
            <a:alphaModFix/>
          </a:blip>
          <a:stretch>
            <a:fillRect/>
          </a:stretch>
        </p:blipFill>
        <p:spPr>
          <a:xfrm>
            <a:off x="5991100" y="3526438"/>
            <a:ext cx="284650" cy="284650"/>
          </a:xfrm>
          <a:prstGeom prst="rect">
            <a:avLst/>
          </a:prstGeom>
          <a:noFill/>
          <a:ln>
            <a:noFill/>
          </a:ln>
        </p:spPr>
      </p:pic>
      <p:pic>
        <p:nvPicPr>
          <p:cNvPr id="438" name="Google Shape;438;g282444f2f3d_1_798"/>
          <p:cNvPicPr preferRelativeResize="0"/>
          <p:nvPr/>
        </p:nvPicPr>
        <p:blipFill>
          <a:blip r:embed="rId4">
            <a:alphaModFix/>
          </a:blip>
          <a:stretch>
            <a:fillRect/>
          </a:stretch>
        </p:blipFill>
        <p:spPr>
          <a:xfrm>
            <a:off x="7570100" y="1676975"/>
            <a:ext cx="284650" cy="284650"/>
          </a:xfrm>
          <a:prstGeom prst="rect">
            <a:avLst/>
          </a:prstGeom>
          <a:noFill/>
          <a:ln>
            <a:noFill/>
          </a:ln>
        </p:spPr>
      </p:pic>
      <p:pic>
        <p:nvPicPr>
          <p:cNvPr id="439" name="Google Shape;439;g282444f2f3d_1_798"/>
          <p:cNvPicPr preferRelativeResize="0"/>
          <p:nvPr/>
        </p:nvPicPr>
        <p:blipFill>
          <a:blip r:embed="rId4">
            <a:alphaModFix/>
          </a:blip>
          <a:stretch>
            <a:fillRect/>
          </a:stretch>
        </p:blipFill>
        <p:spPr>
          <a:xfrm>
            <a:off x="7570100" y="2139750"/>
            <a:ext cx="284650" cy="284650"/>
          </a:xfrm>
          <a:prstGeom prst="rect">
            <a:avLst/>
          </a:prstGeom>
          <a:noFill/>
          <a:ln>
            <a:noFill/>
          </a:ln>
        </p:spPr>
      </p:pic>
      <p:pic>
        <p:nvPicPr>
          <p:cNvPr id="440" name="Google Shape;440;g282444f2f3d_1_798"/>
          <p:cNvPicPr preferRelativeResize="0"/>
          <p:nvPr/>
        </p:nvPicPr>
        <p:blipFill>
          <a:blip r:embed="rId4">
            <a:alphaModFix/>
          </a:blip>
          <a:stretch>
            <a:fillRect/>
          </a:stretch>
        </p:blipFill>
        <p:spPr>
          <a:xfrm>
            <a:off x="7570100" y="2600875"/>
            <a:ext cx="284650" cy="284650"/>
          </a:xfrm>
          <a:prstGeom prst="rect">
            <a:avLst/>
          </a:prstGeom>
          <a:noFill/>
          <a:ln>
            <a:noFill/>
          </a:ln>
        </p:spPr>
      </p:pic>
      <p:pic>
        <p:nvPicPr>
          <p:cNvPr id="441" name="Google Shape;441;g282444f2f3d_1_798"/>
          <p:cNvPicPr preferRelativeResize="0"/>
          <p:nvPr/>
        </p:nvPicPr>
        <p:blipFill>
          <a:blip r:embed="rId4">
            <a:alphaModFix/>
          </a:blip>
          <a:stretch>
            <a:fillRect/>
          </a:stretch>
        </p:blipFill>
        <p:spPr>
          <a:xfrm>
            <a:off x="7570100" y="3065313"/>
            <a:ext cx="284650" cy="284650"/>
          </a:xfrm>
          <a:prstGeom prst="rect">
            <a:avLst/>
          </a:prstGeom>
          <a:noFill/>
          <a:ln>
            <a:noFill/>
          </a:ln>
        </p:spPr>
      </p:pic>
      <p:pic>
        <p:nvPicPr>
          <p:cNvPr id="442" name="Google Shape;442;g282444f2f3d_1_798"/>
          <p:cNvPicPr preferRelativeResize="0"/>
          <p:nvPr/>
        </p:nvPicPr>
        <p:blipFill>
          <a:blip r:embed="rId4">
            <a:alphaModFix/>
          </a:blip>
          <a:stretch>
            <a:fillRect/>
          </a:stretch>
        </p:blipFill>
        <p:spPr>
          <a:xfrm>
            <a:off x="7570100" y="3526438"/>
            <a:ext cx="284650" cy="284650"/>
          </a:xfrm>
          <a:prstGeom prst="rect">
            <a:avLst/>
          </a:prstGeom>
          <a:noFill/>
          <a:ln>
            <a:noFill/>
          </a:ln>
        </p:spPr>
      </p:pic>
      <p:pic>
        <p:nvPicPr>
          <p:cNvPr id="443" name="Google Shape;443;g282444f2f3d_1_798"/>
          <p:cNvPicPr preferRelativeResize="0"/>
          <p:nvPr/>
        </p:nvPicPr>
        <p:blipFill>
          <a:blip r:embed="rId3">
            <a:alphaModFix/>
          </a:blip>
          <a:stretch>
            <a:fillRect/>
          </a:stretch>
        </p:blipFill>
        <p:spPr>
          <a:xfrm>
            <a:off x="7570100" y="1214188"/>
            <a:ext cx="284650" cy="284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82444f2f3d_1_1056"/>
          <p:cNvSpPr/>
          <p:nvPr/>
        </p:nvSpPr>
        <p:spPr>
          <a:xfrm>
            <a:off x="4295639" y="2735568"/>
            <a:ext cx="4311300" cy="2197800"/>
          </a:xfrm>
          <a:prstGeom prst="roundRect">
            <a:avLst>
              <a:gd fmla="val 4198" name="adj"/>
            </a:avLst>
          </a:prstGeom>
          <a:solidFill>
            <a:srgbClr val="152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82444f2f3d_1_1056"/>
          <p:cNvSpPr txBox="1"/>
          <p:nvPr>
            <p:ph type="title"/>
          </p:nvPr>
        </p:nvSpPr>
        <p:spPr>
          <a:xfrm>
            <a:off x="460800" y="143825"/>
            <a:ext cx="8222400" cy="461700"/>
          </a:xfrm>
          <a:prstGeom prst="rect">
            <a:avLst/>
          </a:prstGeom>
          <a:noFill/>
          <a:ln>
            <a:noFill/>
          </a:ln>
        </p:spPr>
        <p:txBody>
          <a:bodyPr anchorCtr="0" anchor="b" bIns="91425" lIns="91425" spcFirstLastPara="1" rIns="91425" wrap="square" tIns="91425">
            <a:spAutoFit/>
          </a:bodyPr>
          <a:lstStyle/>
          <a:p>
            <a:pPr indent="0" lvl="0" marL="0" rtl="0" algn="l">
              <a:lnSpc>
                <a:spcPct val="100000"/>
              </a:lnSpc>
              <a:spcBef>
                <a:spcPts val="0"/>
              </a:spcBef>
              <a:spcAft>
                <a:spcPts val="0"/>
              </a:spcAft>
              <a:buSzPts val="2400"/>
              <a:buNone/>
            </a:pPr>
            <a:r>
              <a:rPr b="1" lang="en">
                <a:latin typeface="Lato"/>
                <a:ea typeface="Lato"/>
                <a:cs typeface="Lato"/>
                <a:sym typeface="Lato"/>
              </a:rPr>
              <a:t>Frontend and backend integration</a:t>
            </a:r>
            <a:endParaRPr b="1">
              <a:latin typeface="Lato"/>
              <a:ea typeface="Lato"/>
              <a:cs typeface="Lato"/>
              <a:sym typeface="Lato"/>
            </a:endParaRPr>
          </a:p>
        </p:txBody>
      </p:sp>
      <p:pic>
        <p:nvPicPr>
          <p:cNvPr id="450" name="Google Shape;450;g282444f2f3d_1_1056"/>
          <p:cNvPicPr preferRelativeResize="0"/>
          <p:nvPr/>
        </p:nvPicPr>
        <p:blipFill rotWithShape="1">
          <a:blip r:embed="rId3">
            <a:alphaModFix/>
          </a:blip>
          <a:srcRect b="0" l="0" r="0" t="0"/>
          <a:stretch/>
        </p:blipFill>
        <p:spPr>
          <a:xfrm>
            <a:off x="4377636" y="2795829"/>
            <a:ext cx="4147653" cy="2077170"/>
          </a:xfrm>
          <a:prstGeom prst="rect">
            <a:avLst/>
          </a:prstGeom>
          <a:noFill/>
          <a:ln>
            <a:noFill/>
          </a:ln>
        </p:spPr>
      </p:pic>
      <p:sp>
        <p:nvSpPr>
          <p:cNvPr id="451" name="Google Shape;451;g282444f2f3d_1_1056"/>
          <p:cNvSpPr/>
          <p:nvPr/>
        </p:nvSpPr>
        <p:spPr>
          <a:xfrm>
            <a:off x="4191000" y="790800"/>
            <a:ext cx="4489200" cy="1871700"/>
          </a:xfrm>
          <a:prstGeom prst="roundRect">
            <a:avLst>
              <a:gd fmla="val 4198" name="adj"/>
            </a:avLst>
          </a:prstGeom>
          <a:solidFill>
            <a:srgbClr val="152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g282444f2f3d_1_1056"/>
          <p:cNvPicPr preferRelativeResize="0"/>
          <p:nvPr/>
        </p:nvPicPr>
        <p:blipFill rotWithShape="1">
          <a:blip r:embed="rId4">
            <a:alphaModFix/>
          </a:blip>
          <a:srcRect b="0" l="0" r="0" t="0"/>
          <a:stretch/>
        </p:blipFill>
        <p:spPr>
          <a:xfrm>
            <a:off x="4279854" y="948034"/>
            <a:ext cx="4311498" cy="1557259"/>
          </a:xfrm>
          <a:prstGeom prst="rect">
            <a:avLst/>
          </a:prstGeom>
          <a:noFill/>
          <a:ln>
            <a:noFill/>
          </a:ln>
        </p:spPr>
      </p:pic>
      <p:grpSp>
        <p:nvGrpSpPr>
          <p:cNvPr id="453" name="Google Shape;453;g282444f2f3d_1_1056"/>
          <p:cNvGrpSpPr/>
          <p:nvPr/>
        </p:nvGrpSpPr>
        <p:grpSpPr>
          <a:xfrm>
            <a:off x="459049" y="961600"/>
            <a:ext cx="2993499" cy="457200"/>
            <a:chOff x="459030" y="963825"/>
            <a:chExt cx="1699500" cy="457200"/>
          </a:xfrm>
        </p:grpSpPr>
        <p:sp>
          <p:nvSpPr>
            <p:cNvPr id="454" name="Google Shape;454;g282444f2f3d_1_1056"/>
            <p:cNvSpPr/>
            <p:nvPr/>
          </p:nvSpPr>
          <p:spPr>
            <a:xfrm>
              <a:off x="459030" y="963825"/>
              <a:ext cx="1699500" cy="4572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1100">
                <a:latin typeface="Lato"/>
                <a:ea typeface="Lato"/>
                <a:cs typeface="Lato"/>
                <a:sym typeface="Lato"/>
              </a:endParaRPr>
            </a:p>
          </p:txBody>
        </p:sp>
        <p:sp>
          <p:nvSpPr>
            <p:cNvPr id="455" name="Google Shape;455;g282444f2f3d_1_1056"/>
            <p:cNvSpPr txBox="1"/>
            <p:nvPr/>
          </p:nvSpPr>
          <p:spPr>
            <a:xfrm>
              <a:off x="934129" y="1030875"/>
              <a:ext cx="1152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Lato"/>
                  <a:ea typeface="Lato"/>
                  <a:cs typeface="Lato"/>
                  <a:sym typeface="Lato"/>
                </a:rPr>
                <a:t>Pipeline Execution </a:t>
              </a:r>
              <a:endParaRPr b="1" i="0" sz="1100" u="none" cap="none" strike="noStrike">
                <a:solidFill>
                  <a:srgbClr val="000000"/>
                </a:solidFill>
                <a:latin typeface="Lato"/>
                <a:ea typeface="Lato"/>
                <a:cs typeface="Lato"/>
                <a:sym typeface="Lato"/>
              </a:endParaRPr>
            </a:p>
          </p:txBody>
        </p:sp>
      </p:grpSp>
      <p:grpSp>
        <p:nvGrpSpPr>
          <p:cNvPr id="456" name="Google Shape;456;g282444f2f3d_1_1056"/>
          <p:cNvGrpSpPr/>
          <p:nvPr/>
        </p:nvGrpSpPr>
        <p:grpSpPr>
          <a:xfrm>
            <a:off x="459057" y="1605715"/>
            <a:ext cx="2993579" cy="457200"/>
            <a:chOff x="458997" y="1291838"/>
            <a:chExt cx="1366200" cy="457200"/>
          </a:xfrm>
        </p:grpSpPr>
        <p:sp>
          <p:nvSpPr>
            <p:cNvPr id="457" name="Google Shape;457;g282444f2f3d_1_1056"/>
            <p:cNvSpPr/>
            <p:nvPr/>
          </p:nvSpPr>
          <p:spPr>
            <a:xfrm>
              <a:off x="458997" y="1291838"/>
              <a:ext cx="1366200" cy="4572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1100">
                <a:latin typeface="Lato"/>
                <a:ea typeface="Lato"/>
                <a:cs typeface="Lato"/>
                <a:sym typeface="Lato"/>
              </a:endParaRPr>
            </a:p>
          </p:txBody>
        </p:sp>
        <p:sp>
          <p:nvSpPr>
            <p:cNvPr id="458" name="Google Shape;458;g282444f2f3d_1_1056"/>
            <p:cNvSpPr txBox="1"/>
            <p:nvPr/>
          </p:nvSpPr>
          <p:spPr>
            <a:xfrm>
              <a:off x="840941" y="1358900"/>
              <a:ext cx="926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Lato"/>
                  <a:ea typeface="Lato"/>
                  <a:cs typeface="Lato"/>
                  <a:sym typeface="Lato"/>
                </a:rPr>
                <a:t>Monitoring</a:t>
              </a:r>
              <a:endParaRPr b="1" i="0" sz="1100" u="none" cap="none" strike="noStrike">
                <a:solidFill>
                  <a:srgbClr val="000000"/>
                </a:solidFill>
                <a:latin typeface="Lato"/>
                <a:ea typeface="Lato"/>
                <a:cs typeface="Lato"/>
                <a:sym typeface="Lato"/>
              </a:endParaRPr>
            </a:p>
          </p:txBody>
        </p:sp>
      </p:grpSp>
      <p:grpSp>
        <p:nvGrpSpPr>
          <p:cNvPr id="459" name="Google Shape;459;g282444f2f3d_1_1056"/>
          <p:cNvGrpSpPr/>
          <p:nvPr/>
        </p:nvGrpSpPr>
        <p:grpSpPr>
          <a:xfrm>
            <a:off x="459045" y="2247550"/>
            <a:ext cx="2993575" cy="608700"/>
            <a:chOff x="459017" y="2247550"/>
            <a:chExt cx="2115900" cy="608700"/>
          </a:xfrm>
        </p:grpSpPr>
        <p:sp>
          <p:nvSpPr>
            <p:cNvPr id="460" name="Google Shape;460;g282444f2f3d_1_1056"/>
            <p:cNvSpPr/>
            <p:nvPr/>
          </p:nvSpPr>
          <p:spPr>
            <a:xfrm>
              <a:off x="459017" y="2247550"/>
              <a:ext cx="2115900" cy="6087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1100">
                <a:latin typeface="Lato"/>
                <a:ea typeface="Lato"/>
                <a:cs typeface="Lato"/>
                <a:sym typeface="Lato"/>
              </a:endParaRPr>
            </a:p>
          </p:txBody>
        </p:sp>
        <p:sp>
          <p:nvSpPr>
            <p:cNvPr id="461" name="Google Shape;461;g282444f2f3d_1_1056"/>
            <p:cNvSpPr txBox="1"/>
            <p:nvPr/>
          </p:nvSpPr>
          <p:spPr>
            <a:xfrm>
              <a:off x="849825" y="2321050"/>
              <a:ext cx="1665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Lato"/>
                  <a:ea typeface="Lato"/>
                  <a:cs typeface="Lato"/>
                  <a:sym typeface="Lato"/>
                </a:rPr>
                <a:t>Graphical Explorers for your Data Nodes</a:t>
              </a:r>
              <a:endParaRPr b="1" i="0" sz="1100" u="none" cap="none" strike="noStrike">
                <a:solidFill>
                  <a:srgbClr val="000000"/>
                </a:solidFill>
                <a:latin typeface="Lato"/>
                <a:ea typeface="Lato"/>
                <a:cs typeface="Lato"/>
                <a:sym typeface="Lato"/>
              </a:endParaRPr>
            </a:p>
          </p:txBody>
        </p:sp>
      </p:grpSp>
      <p:grpSp>
        <p:nvGrpSpPr>
          <p:cNvPr id="462" name="Google Shape;462;g282444f2f3d_1_1056"/>
          <p:cNvGrpSpPr/>
          <p:nvPr/>
        </p:nvGrpSpPr>
        <p:grpSpPr>
          <a:xfrm>
            <a:off x="459042" y="3040975"/>
            <a:ext cx="2993571" cy="608700"/>
            <a:chOff x="459000" y="2756200"/>
            <a:chExt cx="1946100" cy="608700"/>
          </a:xfrm>
        </p:grpSpPr>
        <p:sp>
          <p:nvSpPr>
            <p:cNvPr id="463" name="Google Shape;463;g282444f2f3d_1_1056"/>
            <p:cNvSpPr/>
            <p:nvPr/>
          </p:nvSpPr>
          <p:spPr>
            <a:xfrm>
              <a:off x="459000" y="2756200"/>
              <a:ext cx="1946100" cy="6087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1100">
                <a:latin typeface="Lato"/>
                <a:ea typeface="Lato"/>
                <a:cs typeface="Lato"/>
                <a:sym typeface="Lato"/>
              </a:endParaRPr>
            </a:p>
          </p:txBody>
        </p:sp>
        <p:sp>
          <p:nvSpPr>
            <p:cNvPr id="464" name="Google Shape;464;g282444f2f3d_1_1056"/>
            <p:cNvSpPr txBox="1"/>
            <p:nvPr/>
          </p:nvSpPr>
          <p:spPr>
            <a:xfrm>
              <a:off x="790474" y="2829713"/>
              <a:ext cx="1539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Lato"/>
                  <a:ea typeface="Lato"/>
                  <a:cs typeface="Lato"/>
                  <a:sym typeface="Lato"/>
                </a:rPr>
                <a:t>Graphical Explorers for your executions (Scenarios)</a:t>
              </a:r>
              <a:endParaRPr b="1" i="0" sz="1100" u="none" cap="none" strike="noStrike">
                <a:solidFill>
                  <a:srgbClr val="000000"/>
                </a:solidFill>
                <a:latin typeface="Lato"/>
                <a:ea typeface="Lato"/>
                <a:cs typeface="Lato"/>
                <a:sym typeface="Lato"/>
              </a:endParaRPr>
            </a:p>
          </p:txBody>
        </p:sp>
      </p:grpSp>
      <p:grpSp>
        <p:nvGrpSpPr>
          <p:cNvPr id="465" name="Google Shape;465;g282444f2f3d_1_1056"/>
          <p:cNvGrpSpPr/>
          <p:nvPr/>
        </p:nvGrpSpPr>
        <p:grpSpPr>
          <a:xfrm>
            <a:off x="459042" y="3834275"/>
            <a:ext cx="2993571" cy="608700"/>
            <a:chOff x="459000" y="3605675"/>
            <a:chExt cx="1946100" cy="608700"/>
          </a:xfrm>
        </p:grpSpPr>
        <p:sp>
          <p:nvSpPr>
            <p:cNvPr id="466" name="Google Shape;466;g282444f2f3d_1_1056"/>
            <p:cNvSpPr/>
            <p:nvPr/>
          </p:nvSpPr>
          <p:spPr>
            <a:xfrm>
              <a:off x="459000" y="3605675"/>
              <a:ext cx="1946100" cy="6087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1100">
                <a:latin typeface="Lato"/>
                <a:ea typeface="Lato"/>
                <a:cs typeface="Lato"/>
                <a:sym typeface="Lato"/>
              </a:endParaRPr>
            </a:p>
          </p:txBody>
        </p:sp>
        <p:sp>
          <p:nvSpPr>
            <p:cNvPr id="467" name="Google Shape;467;g282444f2f3d_1_1056"/>
            <p:cNvSpPr txBox="1"/>
            <p:nvPr/>
          </p:nvSpPr>
          <p:spPr>
            <a:xfrm>
              <a:off x="790473" y="3679175"/>
              <a:ext cx="1585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Lato"/>
                  <a:ea typeface="Lato"/>
                  <a:cs typeface="Lato"/>
                  <a:sym typeface="Lato"/>
                </a:rPr>
                <a:t>Registering and Visualising your past Executions (ie Scenarios)</a:t>
              </a:r>
              <a:endParaRPr b="1" i="0" sz="1100" u="none" cap="none" strike="noStrike">
                <a:solidFill>
                  <a:srgbClr val="000000"/>
                </a:solidFill>
                <a:latin typeface="Lato"/>
                <a:ea typeface="Lato"/>
                <a:cs typeface="Lato"/>
                <a:sym typeface="Lato"/>
              </a:endParaRPr>
            </a:p>
          </p:txBody>
        </p:sp>
      </p:grpSp>
      <p:pic>
        <p:nvPicPr>
          <p:cNvPr id="468" name="Google Shape;468;g282444f2f3d_1_1056"/>
          <p:cNvPicPr preferRelativeResize="0"/>
          <p:nvPr/>
        </p:nvPicPr>
        <p:blipFill>
          <a:blip r:embed="rId5">
            <a:alphaModFix/>
          </a:blip>
          <a:stretch>
            <a:fillRect/>
          </a:stretch>
        </p:blipFill>
        <p:spPr>
          <a:xfrm>
            <a:off x="571700" y="1047875"/>
            <a:ext cx="284650" cy="284650"/>
          </a:xfrm>
          <a:prstGeom prst="rect">
            <a:avLst/>
          </a:prstGeom>
          <a:noFill/>
          <a:ln>
            <a:noFill/>
          </a:ln>
        </p:spPr>
      </p:pic>
      <p:pic>
        <p:nvPicPr>
          <p:cNvPr id="469" name="Google Shape;469;g282444f2f3d_1_1056"/>
          <p:cNvPicPr preferRelativeResize="0"/>
          <p:nvPr/>
        </p:nvPicPr>
        <p:blipFill>
          <a:blip r:embed="rId5">
            <a:alphaModFix/>
          </a:blip>
          <a:stretch>
            <a:fillRect/>
          </a:stretch>
        </p:blipFill>
        <p:spPr>
          <a:xfrm>
            <a:off x="571700" y="1690850"/>
            <a:ext cx="284650" cy="284650"/>
          </a:xfrm>
          <a:prstGeom prst="rect">
            <a:avLst/>
          </a:prstGeom>
          <a:noFill/>
          <a:ln>
            <a:noFill/>
          </a:ln>
        </p:spPr>
      </p:pic>
      <p:pic>
        <p:nvPicPr>
          <p:cNvPr id="470" name="Google Shape;470;g282444f2f3d_1_1056"/>
          <p:cNvPicPr preferRelativeResize="0"/>
          <p:nvPr/>
        </p:nvPicPr>
        <p:blipFill>
          <a:blip r:embed="rId5">
            <a:alphaModFix/>
          </a:blip>
          <a:stretch>
            <a:fillRect/>
          </a:stretch>
        </p:blipFill>
        <p:spPr>
          <a:xfrm>
            <a:off x="571700" y="2409625"/>
            <a:ext cx="284650" cy="284650"/>
          </a:xfrm>
          <a:prstGeom prst="rect">
            <a:avLst/>
          </a:prstGeom>
          <a:noFill/>
          <a:ln>
            <a:noFill/>
          </a:ln>
        </p:spPr>
      </p:pic>
      <p:pic>
        <p:nvPicPr>
          <p:cNvPr id="471" name="Google Shape;471;g282444f2f3d_1_1056"/>
          <p:cNvPicPr preferRelativeResize="0"/>
          <p:nvPr/>
        </p:nvPicPr>
        <p:blipFill>
          <a:blip r:embed="rId5">
            <a:alphaModFix/>
          </a:blip>
          <a:stretch>
            <a:fillRect/>
          </a:stretch>
        </p:blipFill>
        <p:spPr>
          <a:xfrm>
            <a:off x="571700" y="3202938"/>
            <a:ext cx="284650" cy="284650"/>
          </a:xfrm>
          <a:prstGeom prst="rect">
            <a:avLst/>
          </a:prstGeom>
          <a:noFill/>
          <a:ln>
            <a:noFill/>
          </a:ln>
        </p:spPr>
      </p:pic>
      <p:pic>
        <p:nvPicPr>
          <p:cNvPr id="472" name="Google Shape;472;g282444f2f3d_1_1056"/>
          <p:cNvPicPr preferRelativeResize="0"/>
          <p:nvPr/>
        </p:nvPicPr>
        <p:blipFill>
          <a:blip r:embed="rId5">
            <a:alphaModFix/>
          </a:blip>
          <a:stretch>
            <a:fillRect/>
          </a:stretch>
        </p:blipFill>
        <p:spPr>
          <a:xfrm>
            <a:off x="571700" y="3996300"/>
            <a:ext cx="284650" cy="28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821d250dbf_1_205"/>
          <p:cNvSpPr txBox="1"/>
          <p:nvPr>
            <p:ph type="title"/>
          </p:nvPr>
        </p:nvSpPr>
        <p:spPr>
          <a:xfrm>
            <a:off x="457200" y="1177050"/>
            <a:ext cx="8229600" cy="2789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6667"/>
              <a:buNone/>
            </a:pPr>
            <a:r>
              <a:rPr lang="en" sz="3600">
                <a:latin typeface="Lato Black"/>
                <a:ea typeface="Lato Black"/>
                <a:cs typeface="Lato Black"/>
                <a:sym typeface="Lato Black"/>
              </a:rPr>
              <a:t>The </a:t>
            </a:r>
            <a:r>
              <a:rPr lang="en" sz="3600">
                <a:solidFill>
                  <a:schemeClr val="accent2"/>
                </a:solidFill>
                <a:latin typeface="Lato Black"/>
                <a:ea typeface="Lato Black"/>
                <a:cs typeface="Lato Black"/>
                <a:sym typeface="Lato Black"/>
              </a:rPr>
              <a:t>Results</a:t>
            </a:r>
            <a:endParaRPr b="0"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80ac2a2a9f_0_851"/>
          <p:cNvSpPr/>
          <p:nvPr/>
        </p:nvSpPr>
        <p:spPr>
          <a:xfrm>
            <a:off x="4800600" y="842800"/>
            <a:ext cx="3513600" cy="3852900"/>
          </a:xfrm>
          <a:prstGeom prst="roundRect">
            <a:avLst>
              <a:gd fmla="val 4138" name="adj"/>
            </a:avLst>
          </a:prstGeom>
          <a:solidFill>
            <a:schemeClr val="lt1"/>
          </a:solidFill>
          <a:ln>
            <a:noFill/>
          </a:ln>
          <a:effectLst>
            <a:outerShdw blurRad="57150" rotWithShape="0" algn="bl" dir="5400000" dist="19050">
              <a:schemeClr val="accent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83" name="Google Shape;483;g280ac2a2a9f_0_851"/>
          <p:cNvSpPr/>
          <p:nvPr/>
        </p:nvSpPr>
        <p:spPr>
          <a:xfrm>
            <a:off x="912350" y="842800"/>
            <a:ext cx="3431100" cy="3852900"/>
          </a:xfrm>
          <a:prstGeom prst="roundRect">
            <a:avLst>
              <a:gd fmla="val 4138" name="adj"/>
            </a:avLst>
          </a:prstGeom>
          <a:solidFill>
            <a:schemeClr val="lt1"/>
          </a:solidFill>
          <a:ln>
            <a:noFill/>
          </a:ln>
          <a:effectLst>
            <a:outerShdw blurRad="57150" rotWithShape="0" algn="bl" dir="5400000" dist="19050">
              <a:schemeClr val="accent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84" name="Google Shape;484;g280ac2a2a9f_0_851"/>
          <p:cNvSpPr txBox="1"/>
          <p:nvPr>
            <p:ph type="title"/>
          </p:nvPr>
        </p:nvSpPr>
        <p:spPr>
          <a:xfrm>
            <a:off x="471825" y="16350"/>
            <a:ext cx="8222400" cy="64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Lato"/>
                <a:ea typeface="Lato"/>
                <a:cs typeface="Lato"/>
                <a:sym typeface="Lato"/>
              </a:rPr>
              <a:t>Successful projects at reduced costs</a:t>
            </a:r>
            <a:endParaRPr>
              <a:latin typeface="Lato"/>
              <a:ea typeface="Lato"/>
              <a:cs typeface="Lato"/>
              <a:sym typeface="Lato"/>
            </a:endParaRPr>
          </a:p>
        </p:txBody>
      </p:sp>
      <p:grpSp>
        <p:nvGrpSpPr>
          <p:cNvPr id="485" name="Google Shape;485;g280ac2a2a9f_0_851"/>
          <p:cNvGrpSpPr/>
          <p:nvPr/>
        </p:nvGrpSpPr>
        <p:grpSpPr>
          <a:xfrm>
            <a:off x="5137800" y="1052450"/>
            <a:ext cx="2936700" cy="2916600"/>
            <a:chOff x="5187150" y="1357250"/>
            <a:chExt cx="2936700" cy="2916600"/>
          </a:xfrm>
        </p:grpSpPr>
        <p:sp>
          <p:nvSpPr>
            <p:cNvPr id="486" name="Google Shape;486;g280ac2a2a9f_0_851"/>
            <p:cNvSpPr txBox="1"/>
            <p:nvPr/>
          </p:nvSpPr>
          <p:spPr>
            <a:xfrm>
              <a:off x="5187150" y="1357250"/>
              <a:ext cx="2756700" cy="554100"/>
            </a:xfrm>
            <a:prstGeom prst="rect">
              <a:avLst/>
            </a:prstGeom>
            <a:noFill/>
            <a:ln>
              <a:noFill/>
            </a:ln>
          </p:spPr>
          <p:txBody>
            <a:bodyPr anchorCtr="0" anchor="t" bIns="0" lIns="54875" spcFirstLastPara="1" rIns="0" wrap="square" tIns="0">
              <a:spAutoFit/>
            </a:bodyPr>
            <a:lstStyle/>
            <a:p>
              <a:pPr indent="0" lvl="0" marL="0" marR="0" rtl="0" algn="l">
                <a:lnSpc>
                  <a:spcPct val="100000"/>
                </a:lnSpc>
                <a:spcBef>
                  <a:spcPts val="0"/>
                </a:spcBef>
                <a:spcAft>
                  <a:spcPts val="0"/>
                </a:spcAft>
                <a:buClr>
                  <a:srgbClr val="181818"/>
                </a:buClr>
                <a:buSzPts val="3600"/>
                <a:buFont typeface="Assistant"/>
                <a:buNone/>
              </a:pPr>
              <a:r>
                <a:rPr b="0" i="0" lang="en" sz="3600" u="none" cap="none" strike="noStrike">
                  <a:solidFill>
                    <a:schemeClr val="accent2"/>
                  </a:solidFill>
                  <a:latin typeface="Lato Black"/>
                  <a:ea typeface="Lato Black"/>
                  <a:cs typeface="Lato Black"/>
                  <a:sym typeface="Lato Black"/>
                </a:rPr>
                <a:t>10 x</a:t>
              </a:r>
              <a:endParaRPr b="0" i="0" sz="1300" u="none" cap="none" strike="noStrike">
                <a:solidFill>
                  <a:schemeClr val="accent2"/>
                </a:solidFill>
                <a:latin typeface="Lato Black"/>
                <a:ea typeface="Lato Black"/>
                <a:cs typeface="Lato Black"/>
                <a:sym typeface="Lato Black"/>
              </a:endParaRPr>
            </a:p>
          </p:txBody>
        </p:sp>
        <p:sp>
          <p:nvSpPr>
            <p:cNvPr id="487" name="Google Shape;487;g280ac2a2a9f_0_851"/>
            <p:cNvSpPr txBox="1"/>
            <p:nvPr/>
          </p:nvSpPr>
          <p:spPr>
            <a:xfrm>
              <a:off x="5187150" y="2084450"/>
              <a:ext cx="2756700" cy="554100"/>
            </a:xfrm>
            <a:prstGeom prst="rect">
              <a:avLst/>
            </a:prstGeom>
            <a:noFill/>
            <a:ln>
              <a:noFill/>
            </a:ln>
          </p:spPr>
          <p:txBody>
            <a:bodyPr anchorCtr="0" anchor="t" bIns="0" lIns="54875" spcFirstLastPara="1" rIns="0" wrap="square" tIns="0">
              <a:spAutoFit/>
            </a:bodyPr>
            <a:lstStyle/>
            <a:p>
              <a:pPr indent="0" lvl="0" marL="0" marR="0" rtl="0" algn="l">
                <a:lnSpc>
                  <a:spcPct val="100000"/>
                </a:lnSpc>
                <a:spcBef>
                  <a:spcPts val="0"/>
                </a:spcBef>
                <a:spcAft>
                  <a:spcPts val="0"/>
                </a:spcAft>
                <a:buClr>
                  <a:srgbClr val="181818"/>
                </a:buClr>
                <a:buSzPts val="3600"/>
                <a:buFont typeface="Assistant"/>
                <a:buNone/>
              </a:pPr>
              <a:r>
                <a:rPr b="1" i="0" lang="en" sz="1800" u="none" cap="none" strike="noStrike">
                  <a:solidFill>
                    <a:srgbClr val="181818"/>
                  </a:solidFill>
                  <a:latin typeface="Lato"/>
                  <a:ea typeface="Lato"/>
                  <a:cs typeface="Lato"/>
                  <a:sym typeface="Lato"/>
                </a:rPr>
                <a:t>Savings of resources and costs</a:t>
              </a:r>
              <a:endParaRPr b="1" i="0" sz="1800" u="none" cap="none" strike="noStrike">
                <a:solidFill>
                  <a:srgbClr val="000000"/>
                </a:solidFill>
                <a:latin typeface="Lato"/>
                <a:ea typeface="Lato"/>
                <a:cs typeface="Lato"/>
                <a:sym typeface="Lato"/>
              </a:endParaRPr>
            </a:p>
          </p:txBody>
        </p:sp>
        <p:sp>
          <p:nvSpPr>
            <p:cNvPr id="488" name="Google Shape;488;g280ac2a2a9f_0_851"/>
            <p:cNvSpPr txBox="1"/>
            <p:nvPr/>
          </p:nvSpPr>
          <p:spPr>
            <a:xfrm>
              <a:off x="5187150" y="2811650"/>
              <a:ext cx="2936700" cy="1462200"/>
            </a:xfrm>
            <a:prstGeom prst="rect">
              <a:avLst/>
            </a:prstGeom>
            <a:noFill/>
            <a:ln>
              <a:noFill/>
            </a:ln>
          </p:spPr>
          <p:txBody>
            <a:bodyPr anchorCtr="0" anchor="t" bIns="0" lIns="54875" spcFirstLastPara="1" rIns="0" wrap="square" tIns="0">
              <a:spAutoFit/>
            </a:bodyPr>
            <a:lstStyle/>
            <a:p>
              <a:pPr indent="0" lvl="0" marL="0" marR="0" rtl="0" algn="l">
                <a:lnSpc>
                  <a:spcPct val="100000"/>
                </a:lnSpc>
                <a:spcBef>
                  <a:spcPts val="0"/>
                </a:spcBef>
                <a:spcAft>
                  <a:spcPts val="0"/>
                </a:spcAft>
                <a:buClr>
                  <a:srgbClr val="199B9E"/>
                </a:buClr>
                <a:buSzPts val="1400"/>
                <a:buFont typeface="Assistant"/>
                <a:buNone/>
              </a:pPr>
              <a:r>
                <a:rPr b="1" i="0" lang="en" sz="1400" u="none" cap="none" strike="noStrike">
                  <a:solidFill>
                    <a:schemeClr val="accent2"/>
                  </a:solidFill>
                  <a:latin typeface="Lato"/>
                  <a:ea typeface="Lato"/>
                  <a:cs typeface="Lato"/>
                  <a:sym typeface="Lato"/>
                </a:rPr>
                <a:t>Benefits</a:t>
              </a:r>
              <a:endParaRPr b="1" i="0" sz="1400" u="none" cap="none" strike="noStrike">
                <a:solidFill>
                  <a:schemeClr val="accent2"/>
                </a:solidFill>
                <a:latin typeface="Lato"/>
                <a:ea typeface="Lato"/>
                <a:cs typeface="Lato"/>
                <a:sym typeface="Lato"/>
              </a:endParaRPr>
            </a:p>
            <a:p>
              <a:pPr indent="-307975" lvl="0" marL="400050" marR="0" rtl="0" algn="l">
                <a:lnSpc>
                  <a:spcPct val="100000"/>
                </a:lnSpc>
                <a:spcBef>
                  <a:spcPts val="0"/>
                </a:spcBef>
                <a:spcAft>
                  <a:spcPts val="0"/>
                </a:spcAft>
                <a:buClr>
                  <a:schemeClr val="accent2"/>
                </a:buClr>
                <a:buSzPts val="1400"/>
                <a:buFont typeface="Lato"/>
                <a:buChar char="●"/>
              </a:pPr>
              <a:r>
                <a:rPr b="0" i="0" lang="en" sz="1300" u="none" cap="none" strike="noStrike">
                  <a:solidFill>
                    <a:srgbClr val="181818"/>
                  </a:solidFill>
                  <a:latin typeface="Lato"/>
                  <a:ea typeface="Lato"/>
                  <a:cs typeface="Lato"/>
                  <a:sym typeface="Lato"/>
                </a:rPr>
                <a:t>90% of development work performed by Python developers.</a:t>
              </a:r>
              <a:endParaRPr b="0" i="0" sz="1300" u="none" cap="none" strike="noStrike">
                <a:solidFill>
                  <a:srgbClr val="000000"/>
                </a:solidFill>
                <a:latin typeface="Lato"/>
                <a:ea typeface="Lato"/>
                <a:cs typeface="Lato"/>
                <a:sym typeface="Lato"/>
              </a:endParaRPr>
            </a:p>
            <a:p>
              <a:pPr indent="-307975" lvl="0" marL="400050" marR="0" rtl="0" algn="l">
                <a:lnSpc>
                  <a:spcPct val="100000"/>
                </a:lnSpc>
                <a:spcBef>
                  <a:spcPts val="0"/>
                </a:spcBef>
                <a:spcAft>
                  <a:spcPts val="0"/>
                </a:spcAft>
                <a:buClr>
                  <a:schemeClr val="accent2"/>
                </a:buClr>
                <a:buSzPts val="1400"/>
                <a:buFont typeface="Lato"/>
                <a:buChar char="●"/>
              </a:pPr>
              <a:r>
                <a:rPr b="0" i="0" lang="en" sz="1300" u="none" cap="none" strike="noStrike">
                  <a:solidFill>
                    <a:srgbClr val="181818"/>
                  </a:solidFill>
                  <a:latin typeface="Lato"/>
                  <a:ea typeface="Lato"/>
                  <a:cs typeface="Lato"/>
                  <a:sym typeface="Lato"/>
                </a:rPr>
                <a:t>Little to zero need for resources from other departments.</a:t>
              </a:r>
              <a:endParaRPr b="0" i="0" sz="1300" u="none" cap="none" strike="noStrike">
                <a:solidFill>
                  <a:srgbClr val="000000"/>
                </a:solidFill>
                <a:latin typeface="Lato"/>
                <a:ea typeface="Lato"/>
                <a:cs typeface="Lato"/>
                <a:sym typeface="Lato"/>
              </a:endParaRPr>
            </a:p>
            <a:p>
              <a:pPr indent="-307975" lvl="0" marL="400050" marR="0" rtl="0" algn="l">
                <a:lnSpc>
                  <a:spcPct val="100000"/>
                </a:lnSpc>
                <a:spcBef>
                  <a:spcPts val="0"/>
                </a:spcBef>
                <a:spcAft>
                  <a:spcPts val="0"/>
                </a:spcAft>
                <a:buClr>
                  <a:schemeClr val="accent2"/>
                </a:buClr>
                <a:buSzPts val="1400"/>
                <a:buFont typeface="Lato"/>
                <a:buChar char="●"/>
              </a:pPr>
              <a:r>
                <a:rPr b="0" i="0" lang="en" sz="1300" u="none" cap="none" strike="noStrike">
                  <a:solidFill>
                    <a:srgbClr val="181818"/>
                  </a:solidFill>
                  <a:latin typeface="Lato"/>
                  <a:ea typeface="Lato"/>
                  <a:cs typeface="Lato"/>
                  <a:sym typeface="Lato"/>
                </a:rPr>
                <a:t>Much lighter in terms of project management.</a:t>
              </a:r>
              <a:endParaRPr b="0" i="0" sz="1300" u="none" cap="none" strike="noStrike">
                <a:solidFill>
                  <a:srgbClr val="000000"/>
                </a:solidFill>
                <a:latin typeface="Lato"/>
                <a:ea typeface="Lato"/>
                <a:cs typeface="Lato"/>
                <a:sym typeface="Lato"/>
              </a:endParaRPr>
            </a:p>
          </p:txBody>
        </p:sp>
      </p:grpSp>
      <p:grpSp>
        <p:nvGrpSpPr>
          <p:cNvPr id="489" name="Google Shape;489;g280ac2a2a9f_0_851"/>
          <p:cNvGrpSpPr/>
          <p:nvPr/>
        </p:nvGrpSpPr>
        <p:grpSpPr>
          <a:xfrm>
            <a:off x="1224049" y="949199"/>
            <a:ext cx="2807701" cy="3466200"/>
            <a:chOff x="1668299" y="1253999"/>
            <a:chExt cx="2807701" cy="3466200"/>
          </a:xfrm>
        </p:grpSpPr>
        <p:sp>
          <p:nvSpPr>
            <p:cNvPr id="490" name="Google Shape;490;g280ac2a2a9f_0_851"/>
            <p:cNvSpPr txBox="1"/>
            <p:nvPr/>
          </p:nvSpPr>
          <p:spPr>
            <a:xfrm>
              <a:off x="1668299" y="1253999"/>
              <a:ext cx="2807700" cy="554100"/>
            </a:xfrm>
            <a:prstGeom prst="rect">
              <a:avLst/>
            </a:prstGeom>
            <a:noFill/>
            <a:ln>
              <a:noFill/>
            </a:ln>
          </p:spPr>
          <p:txBody>
            <a:bodyPr anchorCtr="0" anchor="t" bIns="0" lIns="54875" spcFirstLastPara="1" rIns="0" wrap="square" tIns="0">
              <a:spAutoFit/>
            </a:bodyPr>
            <a:lstStyle/>
            <a:p>
              <a:pPr indent="0" lvl="0" marL="0" marR="0" rtl="0" algn="l">
                <a:lnSpc>
                  <a:spcPct val="100000"/>
                </a:lnSpc>
                <a:spcBef>
                  <a:spcPts val="0"/>
                </a:spcBef>
                <a:spcAft>
                  <a:spcPts val="0"/>
                </a:spcAft>
                <a:buClr>
                  <a:srgbClr val="181818"/>
                </a:buClr>
                <a:buSzPts val="3600"/>
                <a:buFont typeface="Assistant"/>
                <a:buNone/>
              </a:pPr>
              <a:r>
                <a:rPr b="0" i="0" lang="en" sz="3600" u="none" cap="none" strike="noStrike">
                  <a:solidFill>
                    <a:schemeClr val="accent2"/>
                  </a:solidFill>
                  <a:latin typeface="Lato Black"/>
                  <a:ea typeface="Lato Black"/>
                  <a:cs typeface="Lato Black"/>
                  <a:sym typeface="Lato Black"/>
                </a:rPr>
                <a:t>4 x</a:t>
              </a:r>
              <a:endParaRPr b="0" i="0" sz="1100" u="none" cap="none" strike="noStrike">
                <a:solidFill>
                  <a:schemeClr val="accent2"/>
                </a:solidFill>
                <a:latin typeface="Lato Black"/>
                <a:ea typeface="Lato Black"/>
                <a:cs typeface="Lato Black"/>
                <a:sym typeface="Lato Black"/>
              </a:endParaRPr>
            </a:p>
          </p:txBody>
        </p:sp>
        <p:sp>
          <p:nvSpPr>
            <p:cNvPr id="491" name="Google Shape;491;g280ac2a2a9f_0_851"/>
            <p:cNvSpPr txBox="1"/>
            <p:nvPr/>
          </p:nvSpPr>
          <p:spPr>
            <a:xfrm>
              <a:off x="1668300" y="1981200"/>
              <a:ext cx="2807700" cy="554100"/>
            </a:xfrm>
            <a:prstGeom prst="rect">
              <a:avLst/>
            </a:prstGeom>
            <a:noFill/>
            <a:ln>
              <a:noFill/>
            </a:ln>
          </p:spPr>
          <p:txBody>
            <a:bodyPr anchorCtr="0" anchor="t" bIns="0" lIns="54875" spcFirstLastPara="1" rIns="0" wrap="square" tIns="0">
              <a:spAutoFit/>
            </a:bodyPr>
            <a:lstStyle/>
            <a:p>
              <a:pPr indent="0" lvl="0" marL="0" marR="0" rtl="0" algn="l">
                <a:lnSpc>
                  <a:spcPct val="100000"/>
                </a:lnSpc>
                <a:spcBef>
                  <a:spcPts val="0"/>
                </a:spcBef>
                <a:spcAft>
                  <a:spcPts val="0"/>
                </a:spcAft>
                <a:buClr>
                  <a:srgbClr val="181818"/>
                </a:buClr>
                <a:buSzPts val="1400"/>
                <a:buFont typeface="Assistant"/>
                <a:buNone/>
              </a:pPr>
              <a:r>
                <a:rPr b="1" i="0" lang="en" sz="1800" u="none" cap="none" strike="noStrike">
                  <a:solidFill>
                    <a:srgbClr val="181818"/>
                  </a:solidFill>
                  <a:latin typeface="Lato"/>
                  <a:ea typeface="Lato"/>
                  <a:cs typeface="Lato"/>
                  <a:sym typeface="Lato"/>
                </a:rPr>
                <a:t>Reduce development/ deployment time.</a:t>
              </a:r>
              <a:endParaRPr b="1" i="0" sz="1800" u="none" cap="none" strike="noStrike">
                <a:solidFill>
                  <a:srgbClr val="000000"/>
                </a:solidFill>
                <a:latin typeface="Lato"/>
                <a:ea typeface="Lato"/>
                <a:cs typeface="Lato"/>
                <a:sym typeface="Lato"/>
              </a:endParaRPr>
            </a:p>
          </p:txBody>
        </p:sp>
        <p:sp>
          <p:nvSpPr>
            <p:cNvPr id="492" name="Google Shape;492;g280ac2a2a9f_0_851"/>
            <p:cNvSpPr txBox="1"/>
            <p:nvPr/>
          </p:nvSpPr>
          <p:spPr>
            <a:xfrm>
              <a:off x="1668299" y="2796299"/>
              <a:ext cx="2807700" cy="1923900"/>
            </a:xfrm>
            <a:prstGeom prst="rect">
              <a:avLst/>
            </a:prstGeom>
            <a:noFill/>
            <a:ln>
              <a:noFill/>
            </a:ln>
          </p:spPr>
          <p:txBody>
            <a:bodyPr anchorCtr="0" anchor="t" bIns="0" lIns="54875" spcFirstLastPara="1" rIns="0" wrap="square" tIns="0">
              <a:spAutoFit/>
            </a:bodyPr>
            <a:lstStyle/>
            <a:p>
              <a:pPr indent="0" lvl="0" marL="0" marR="0" rtl="0" algn="l">
                <a:lnSpc>
                  <a:spcPct val="100000"/>
                </a:lnSpc>
                <a:spcBef>
                  <a:spcPts val="0"/>
                </a:spcBef>
                <a:spcAft>
                  <a:spcPts val="0"/>
                </a:spcAft>
                <a:buClr>
                  <a:srgbClr val="199B9E"/>
                </a:buClr>
                <a:buSzPts val="1400"/>
                <a:buFont typeface="Assistant"/>
                <a:buNone/>
              </a:pPr>
              <a:r>
                <a:rPr b="1" i="0" lang="en" sz="1400" u="none" cap="none" strike="noStrike">
                  <a:solidFill>
                    <a:schemeClr val="accent2"/>
                  </a:solidFill>
                  <a:latin typeface="Lato"/>
                  <a:ea typeface="Lato"/>
                  <a:cs typeface="Lato"/>
                  <a:sym typeface="Lato"/>
                </a:rPr>
                <a:t>Benefits</a:t>
              </a:r>
              <a:endParaRPr b="1" i="0" sz="1400" u="none" cap="none" strike="noStrike">
                <a:solidFill>
                  <a:schemeClr val="accent2"/>
                </a:solidFill>
                <a:latin typeface="Lato"/>
                <a:ea typeface="Lato"/>
                <a:cs typeface="Lato"/>
                <a:sym typeface="Lato"/>
              </a:endParaRPr>
            </a:p>
            <a:p>
              <a:pPr indent="-222250" lvl="0" marL="400050" marR="0" rtl="0" algn="l">
                <a:lnSpc>
                  <a:spcPct val="100000"/>
                </a:lnSpc>
                <a:spcBef>
                  <a:spcPts val="0"/>
                </a:spcBef>
                <a:spcAft>
                  <a:spcPts val="0"/>
                </a:spcAft>
                <a:buClr>
                  <a:schemeClr val="accent2"/>
                </a:buClr>
                <a:buSzPts val="1400"/>
                <a:buFont typeface="Lato"/>
                <a:buChar char="●"/>
              </a:pPr>
              <a:r>
                <a:rPr b="0" i="0" lang="en" sz="1300" u="none" cap="none" strike="noStrike">
                  <a:solidFill>
                    <a:srgbClr val="181818"/>
                  </a:solidFill>
                  <a:latin typeface="Lato"/>
                  <a:ea typeface="Lato"/>
                  <a:cs typeface="Lato"/>
                  <a:sym typeface="Lato"/>
                </a:rPr>
                <a:t>Much faster industrialization of projects.</a:t>
              </a:r>
              <a:endParaRPr b="0" i="0" sz="1300" u="none" cap="none" strike="noStrike">
                <a:solidFill>
                  <a:srgbClr val="000000"/>
                </a:solidFill>
                <a:latin typeface="Lato"/>
                <a:ea typeface="Lato"/>
                <a:cs typeface="Lato"/>
                <a:sym typeface="Lato"/>
              </a:endParaRPr>
            </a:p>
            <a:p>
              <a:pPr indent="-222250" lvl="0" marL="400050" marR="0" rtl="0" algn="l">
                <a:lnSpc>
                  <a:spcPct val="100000"/>
                </a:lnSpc>
                <a:spcBef>
                  <a:spcPts val="0"/>
                </a:spcBef>
                <a:spcAft>
                  <a:spcPts val="0"/>
                </a:spcAft>
                <a:buClr>
                  <a:schemeClr val="accent2"/>
                </a:buClr>
                <a:buSzPts val="1400"/>
                <a:buFont typeface="Lato"/>
                <a:buChar char="●"/>
              </a:pPr>
              <a:r>
                <a:rPr b="0" i="0" lang="en" sz="1300" u="none" cap="none" strike="noStrike">
                  <a:solidFill>
                    <a:srgbClr val="181818"/>
                  </a:solidFill>
                  <a:latin typeface="Lato"/>
                  <a:ea typeface="Lato"/>
                  <a:cs typeface="Lato"/>
                  <a:sym typeface="Lato"/>
                </a:rPr>
                <a:t>Save development &amp; deployment time </a:t>
              </a:r>
              <a:endParaRPr b="0" i="0" sz="1100" u="none" cap="none" strike="noStrike">
                <a:solidFill>
                  <a:srgbClr val="000000"/>
                </a:solidFill>
                <a:latin typeface="Lato"/>
                <a:ea typeface="Lato"/>
                <a:cs typeface="Lato"/>
                <a:sym typeface="Lato"/>
              </a:endParaRPr>
            </a:p>
            <a:p>
              <a:pPr indent="-222250" lvl="0" marL="400050" marR="0" rtl="0" algn="l">
                <a:lnSpc>
                  <a:spcPct val="100000"/>
                </a:lnSpc>
                <a:spcBef>
                  <a:spcPts val="0"/>
                </a:spcBef>
                <a:spcAft>
                  <a:spcPts val="0"/>
                </a:spcAft>
                <a:buClr>
                  <a:schemeClr val="accent2"/>
                </a:buClr>
                <a:buSzPts val="1400"/>
                <a:buFont typeface="Lato"/>
                <a:buChar char="●"/>
              </a:pPr>
              <a:r>
                <a:rPr b="0" i="0" lang="en" sz="1300" u="none" cap="none" strike="noStrike">
                  <a:solidFill>
                    <a:srgbClr val="181818"/>
                  </a:solidFill>
                  <a:latin typeface="Lato"/>
                  <a:ea typeface="Lato"/>
                  <a:cs typeface="Lato"/>
                  <a:sym typeface="Lato"/>
                </a:rPr>
                <a:t>Reduce maintenance costs.</a:t>
              </a:r>
              <a:endParaRPr b="0" i="0" sz="1300" u="none" cap="none" strike="noStrike">
                <a:solidFill>
                  <a:srgbClr val="000000"/>
                </a:solidFill>
                <a:latin typeface="Lato"/>
                <a:ea typeface="Lato"/>
                <a:cs typeface="Lato"/>
                <a:sym typeface="Lato"/>
              </a:endParaRPr>
            </a:p>
            <a:p>
              <a:pPr indent="-222250" lvl="0" marL="400050" marR="0" rtl="0" algn="l">
                <a:lnSpc>
                  <a:spcPct val="100000"/>
                </a:lnSpc>
                <a:spcBef>
                  <a:spcPts val="0"/>
                </a:spcBef>
                <a:spcAft>
                  <a:spcPts val="0"/>
                </a:spcAft>
                <a:buClr>
                  <a:schemeClr val="accent2"/>
                </a:buClr>
                <a:buSzPts val="1400"/>
                <a:buFont typeface="Lato"/>
                <a:buChar char="●"/>
              </a:pPr>
              <a:r>
                <a:rPr b="0" i="0" lang="en" sz="1300" u="none" cap="none" strike="noStrike">
                  <a:solidFill>
                    <a:srgbClr val="181818"/>
                  </a:solidFill>
                  <a:latin typeface="Lato"/>
                  <a:ea typeface="Lato"/>
                  <a:cs typeface="Lato"/>
                  <a:sym typeface="Lato"/>
                </a:rPr>
                <a:t>Facilitate collaboration.</a:t>
              </a:r>
              <a:endParaRPr b="0" i="0" sz="1100" u="none" cap="none" strike="noStrike">
                <a:solidFill>
                  <a:srgbClr val="000000"/>
                </a:solidFill>
                <a:latin typeface="Lato"/>
                <a:ea typeface="Lato"/>
                <a:cs typeface="Lato"/>
                <a:sym typeface="Lato"/>
              </a:endParaRPr>
            </a:p>
            <a:p>
              <a:pPr indent="-222250" lvl="0" marL="400050" marR="0" rtl="0" algn="l">
                <a:lnSpc>
                  <a:spcPct val="100000"/>
                </a:lnSpc>
                <a:spcBef>
                  <a:spcPts val="0"/>
                </a:spcBef>
                <a:spcAft>
                  <a:spcPts val="0"/>
                </a:spcAft>
                <a:buClr>
                  <a:schemeClr val="accent2"/>
                </a:buClr>
                <a:buSzPts val="1400"/>
                <a:buFont typeface="Lato"/>
                <a:buChar char="●"/>
              </a:pPr>
              <a:r>
                <a:rPr b="0" i="0" lang="en" sz="1300" u="none" cap="none" strike="noStrike">
                  <a:solidFill>
                    <a:srgbClr val="181818"/>
                  </a:solidFill>
                  <a:latin typeface="Lato"/>
                  <a:ea typeface="Lato"/>
                  <a:cs typeface="Lato"/>
                  <a:sym typeface="Lato"/>
                </a:rPr>
                <a:t>Better performance</a:t>
              </a:r>
              <a:endParaRPr b="0" i="0" sz="1100" u="none" cap="none" strike="noStrike">
                <a:solidFill>
                  <a:srgbClr val="000000"/>
                </a:solidFill>
                <a:latin typeface="Lato"/>
                <a:ea typeface="Lato"/>
                <a:cs typeface="Lato"/>
                <a:sym typeface="Lato"/>
              </a:endParaRPr>
            </a:p>
            <a:p>
              <a:pPr indent="-222250" lvl="0" marL="400050" marR="0" rtl="0" algn="l">
                <a:lnSpc>
                  <a:spcPct val="100000"/>
                </a:lnSpc>
                <a:spcBef>
                  <a:spcPts val="0"/>
                </a:spcBef>
                <a:spcAft>
                  <a:spcPts val="0"/>
                </a:spcAft>
                <a:buClr>
                  <a:schemeClr val="accent2"/>
                </a:buClr>
                <a:buSzPts val="1400"/>
                <a:buFont typeface="Lato"/>
                <a:buChar char="●"/>
              </a:pPr>
              <a:r>
                <a:rPr b="0" i="0" lang="en" sz="1300" u="none" cap="none" strike="noStrike">
                  <a:solidFill>
                    <a:srgbClr val="181818"/>
                  </a:solidFill>
                  <a:latin typeface="Lato"/>
                  <a:ea typeface="Lato"/>
                  <a:cs typeface="Lato"/>
                  <a:sym typeface="Lato"/>
                </a:rPr>
                <a:t>Much higher ROIs</a:t>
              </a:r>
              <a:r>
                <a:rPr b="0" i="0" lang="en" sz="1500" u="none" cap="none" strike="noStrike">
                  <a:solidFill>
                    <a:srgbClr val="181818"/>
                  </a:solidFill>
                  <a:latin typeface="Lato"/>
                  <a:ea typeface="Lato"/>
                  <a:cs typeface="Lato"/>
                  <a:sym typeface="Lato"/>
                </a:rPr>
                <a:t> </a:t>
              </a:r>
              <a:endParaRPr b="0" i="0" sz="1100" u="none" cap="none" strike="noStrike">
                <a:solidFill>
                  <a:srgbClr val="000000"/>
                </a:solidFill>
                <a:latin typeface="Lato"/>
                <a:ea typeface="Lato"/>
                <a:cs typeface="Lato"/>
                <a:sym typeface="Lato"/>
              </a:endParaRPr>
            </a:p>
          </p:txBody>
        </p:sp>
      </p:grpSp>
      <p:sp>
        <p:nvSpPr>
          <p:cNvPr id="493" name="Google Shape;493;g280ac2a2a9f_0_8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94" name="Google Shape;494;g280ac2a2a9f_0_851"/>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280ac2a2a9f_0_1116"/>
          <p:cNvSpPr/>
          <p:nvPr/>
        </p:nvSpPr>
        <p:spPr>
          <a:xfrm>
            <a:off x="3530775" y="914400"/>
            <a:ext cx="5410500" cy="3087600"/>
          </a:xfrm>
          <a:prstGeom prst="roundRect">
            <a:avLst>
              <a:gd fmla="val 4138" name="adj"/>
            </a:avLst>
          </a:prstGeom>
          <a:solidFill>
            <a:srgbClr val="FFFFFF"/>
          </a:solidFill>
          <a:ln>
            <a:noFill/>
          </a:ln>
          <a:effectLst>
            <a:outerShdw blurRad="57150" rotWithShape="0" algn="bl" dir="5400000" dist="19050">
              <a:schemeClr val="accent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500" name="Google Shape;500;g280ac2a2a9f_0_1116"/>
          <p:cNvSpPr txBox="1"/>
          <p:nvPr>
            <p:ph type="title"/>
          </p:nvPr>
        </p:nvSpPr>
        <p:spPr>
          <a:xfrm>
            <a:off x="226075" y="357800"/>
            <a:ext cx="2808000" cy="1477500"/>
          </a:xfrm>
          <a:prstGeom prst="rect">
            <a:avLst/>
          </a:prstGeom>
          <a:noFill/>
          <a:ln>
            <a:noFill/>
          </a:ln>
        </p:spPr>
        <p:txBody>
          <a:bodyPr anchorCtr="0" anchor="b" bIns="91425" lIns="91425" spcFirstLastPara="1" rIns="91425" wrap="square" tIns="91425">
            <a:spAutoFit/>
          </a:bodyPr>
          <a:lstStyle/>
          <a:p>
            <a:pPr indent="0" lvl="0" marL="0" rtl="0" algn="ctr">
              <a:lnSpc>
                <a:spcPct val="100000"/>
              </a:lnSpc>
              <a:spcBef>
                <a:spcPts val="0"/>
              </a:spcBef>
              <a:spcAft>
                <a:spcPts val="0"/>
              </a:spcAft>
              <a:buSzPts val="990"/>
              <a:buNone/>
            </a:pPr>
            <a:r>
              <a:rPr lang="en" sz="2800">
                <a:latin typeface="Lato Black"/>
                <a:ea typeface="Lato Black"/>
                <a:cs typeface="Lato Black"/>
                <a:sym typeface="Lato Black"/>
              </a:rPr>
              <a:t>Reduce O</a:t>
            </a:r>
            <a:r>
              <a:rPr lang="en" sz="2800">
                <a:latin typeface="Lato Black"/>
                <a:ea typeface="Lato Black"/>
                <a:cs typeface="Lato Black"/>
                <a:sym typeface="Lato Black"/>
              </a:rPr>
              <a:t>verall Cost by a </a:t>
            </a:r>
            <a:endParaRPr sz="2800">
              <a:latin typeface="Lato Black"/>
              <a:ea typeface="Lato Black"/>
              <a:cs typeface="Lato Black"/>
              <a:sym typeface="Lato Black"/>
            </a:endParaRPr>
          </a:p>
          <a:p>
            <a:pPr indent="0" lvl="0" marL="0" rtl="0" algn="ctr">
              <a:lnSpc>
                <a:spcPct val="100000"/>
              </a:lnSpc>
              <a:spcBef>
                <a:spcPts val="0"/>
              </a:spcBef>
              <a:spcAft>
                <a:spcPts val="0"/>
              </a:spcAft>
              <a:buSzPts val="990"/>
              <a:buNone/>
            </a:pPr>
            <a:r>
              <a:rPr lang="en" sz="2800">
                <a:solidFill>
                  <a:schemeClr val="accent2"/>
                </a:solidFill>
                <a:latin typeface="Lato Black"/>
                <a:ea typeface="Lato Black"/>
                <a:cs typeface="Lato Black"/>
                <a:sym typeface="Lato Black"/>
              </a:rPr>
              <a:t>factor  10</a:t>
            </a:r>
            <a:r>
              <a:rPr lang="en" sz="2800">
                <a:latin typeface="Lato Black"/>
                <a:ea typeface="Lato Black"/>
                <a:cs typeface="Lato Black"/>
                <a:sym typeface="Lato Black"/>
              </a:rPr>
              <a:t> !</a:t>
            </a:r>
            <a:endParaRPr sz="2800">
              <a:latin typeface="Lato Black"/>
              <a:ea typeface="Lato Black"/>
              <a:cs typeface="Lato Black"/>
              <a:sym typeface="Lato Black"/>
            </a:endParaRPr>
          </a:p>
        </p:txBody>
      </p:sp>
      <p:graphicFrame>
        <p:nvGraphicFramePr>
          <p:cNvPr id="501" name="Google Shape;501;g280ac2a2a9f_0_1116"/>
          <p:cNvGraphicFramePr/>
          <p:nvPr/>
        </p:nvGraphicFramePr>
        <p:xfrm>
          <a:off x="3798938" y="1143650"/>
          <a:ext cx="3000000" cy="3000000"/>
        </p:xfrm>
        <a:graphic>
          <a:graphicData uri="http://schemas.openxmlformats.org/drawingml/2006/table">
            <a:tbl>
              <a:tblPr>
                <a:noFill/>
                <a:tableStyleId>{853F247E-6333-4703-BF18-C5CD403DBB32}</a:tableStyleId>
              </a:tblPr>
              <a:tblGrid>
                <a:gridCol w="1837825"/>
                <a:gridCol w="835150"/>
                <a:gridCol w="1282350"/>
                <a:gridCol w="963850"/>
              </a:tblGrid>
              <a:tr h="703150">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solidFill>
                            <a:schemeClr val="accent2"/>
                          </a:solidFill>
                          <a:latin typeface="Lato"/>
                          <a:ea typeface="Lato"/>
                          <a:cs typeface="Lato"/>
                          <a:sym typeface="Lato"/>
                        </a:rPr>
                        <a:t>Project Example: Intermarché’s </a:t>
                      </a:r>
                      <a:endParaRPr b="1" sz="1200" u="none" cap="none" strike="noStrike">
                        <a:solidFill>
                          <a:schemeClr val="accent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1" lang="en" sz="1200" u="none" cap="none" strike="noStrike">
                          <a:solidFill>
                            <a:schemeClr val="accent2"/>
                          </a:solidFill>
                          <a:latin typeface="Lato"/>
                          <a:ea typeface="Lato"/>
                          <a:cs typeface="Lato"/>
                          <a:sym typeface="Lato"/>
                        </a:rPr>
                        <a:t>Cash Flow Management</a:t>
                      </a:r>
                      <a:endParaRPr b="1" sz="1200" u="none" cap="none" strike="noStrike">
                        <a:solidFill>
                          <a:schemeClr val="accent2"/>
                        </a:solidFill>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chemeClr val="accent2"/>
                          </a:solidFill>
                          <a:latin typeface="Lato"/>
                          <a:ea typeface="Lato"/>
                          <a:cs typeface="Lato"/>
                          <a:sym typeface="Lato"/>
                        </a:rPr>
                        <a:t>Budget</a:t>
                      </a:r>
                      <a:endParaRPr b="1" sz="1200" u="none" cap="none" strike="noStrike">
                        <a:solidFill>
                          <a:schemeClr val="accent2"/>
                        </a:solidFill>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chemeClr val="accent2"/>
                          </a:solidFill>
                          <a:latin typeface="Lato"/>
                          <a:ea typeface="Lato"/>
                          <a:cs typeface="Lato"/>
                          <a:sym typeface="Lato"/>
                        </a:rPr>
                        <a:t>Number of IT personnel</a:t>
                      </a:r>
                      <a:endParaRPr b="1" sz="1200" u="none" cap="none" strike="noStrike">
                        <a:solidFill>
                          <a:schemeClr val="accent2"/>
                        </a:solidFill>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200" u="none" cap="none" strike="noStrike">
                          <a:solidFill>
                            <a:schemeClr val="accent2"/>
                          </a:solidFill>
                          <a:latin typeface="Lato"/>
                          <a:ea typeface="Lato"/>
                          <a:cs typeface="Lato"/>
                          <a:sym typeface="Lato"/>
                        </a:rPr>
                        <a:t>Project Duration</a:t>
                      </a:r>
                      <a:endParaRPr b="1" sz="1200" u="none" cap="none" strike="noStrike">
                        <a:solidFill>
                          <a:schemeClr val="accent2"/>
                        </a:solidFill>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823350">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latin typeface="Lato"/>
                          <a:ea typeface="Lato"/>
                          <a:cs typeface="Lato"/>
                          <a:sym typeface="Lato"/>
                        </a:rPr>
                        <a:t>Initial Option</a:t>
                      </a:r>
                      <a:endParaRPr b="1" sz="1200" u="none" cap="none" strike="noStrike">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000" u="none" cap="none" strike="noStrike">
                          <a:latin typeface="Lato"/>
                          <a:ea typeface="Lato"/>
                          <a:cs typeface="Lato"/>
                          <a:sym typeface="Lato"/>
                        </a:rPr>
                        <a:t>600K</a:t>
                      </a:r>
                      <a:endParaRPr sz="1000" u="none" cap="none" strike="noStrike">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000" u="none" cap="none" strike="noStrike">
                          <a:latin typeface="Lato"/>
                          <a:ea typeface="Lato"/>
                          <a:cs typeface="Lato"/>
                          <a:sym typeface="Lato"/>
                        </a:rPr>
                        <a:t>4</a:t>
                      </a:r>
                      <a:endParaRPr sz="1000" u="none" cap="none" strike="noStrike">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000" u="none" cap="none" strike="noStrike">
                          <a:latin typeface="Lato"/>
                          <a:ea typeface="Lato"/>
                          <a:cs typeface="Lato"/>
                          <a:sym typeface="Lato"/>
                        </a:rPr>
                        <a:t>8 Months</a:t>
                      </a:r>
                      <a:endParaRPr sz="1000" u="none" cap="none" strike="noStrike">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1105250">
                <a:tc>
                  <a:txBody>
                    <a:bodyPr/>
                    <a:lstStyle/>
                    <a:p>
                      <a:pPr indent="0" lvl="0" marL="0" marR="0" rtl="0" algn="l">
                        <a:lnSpc>
                          <a:spcPct val="100000"/>
                        </a:lnSpc>
                        <a:spcBef>
                          <a:spcPts val="0"/>
                        </a:spcBef>
                        <a:spcAft>
                          <a:spcPts val="0"/>
                        </a:spcAft>
                        <a:buClr>
                          <a:srgbClr val="000000"/>
                        </a:buClr>
                        <a:buSzPts val="1100"/>
                        <a:buFont typeface="Arial"/>
                        <a:buNone/>
                      </a:pPr>
                      <a:r>
                        <a:rPr b="1" lang="en" sz="1200" u="none" cap="none" strike="noStrike">
                          <a:latin typeface="Lato"/>
                          <a:ea typeface="Lato"/>
                          <a:cs typeface="Lato"/>
                          <a:sym typeface="Lato"/>
                        </a:rPr>
                        <a:t>Intermarché’s IT Div using Taipy </a:t>
                      </a:r>
                      <a:endParaRPr b="1" sz="1200" u="none" cap="none" strike="noStrike">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000" u="none" cap="none" strike="noStrike">
                          <a:latin typeface="Lato"/>
                          <a:ea typeface="Lato"/>
                          <a:cs typeface="Lato"/>
                          <a:sym typeface="Lato"/>
                        </a:rPr>
                        <a:t>60K</a:t>
                      </a:r>
                      <a:endParaRPr sz="1000" u="none" cap="none" strike="noStrike">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000" u="none" cap="none" strike="noStrike">
                          <a:latin typeface="Lato"/>
                          <a:ea typeface="Lato"/>
                          <a:cs typeface="Lato"/>
                          <a:sym typeface="Lato"/>
                        </a:rPr>
                        <a:t>1.5</a:t>
                      </a:r>
                      <a:endParaRPr sz="1000" u="none" cap="none" strike="noStrike">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000" u="none" cap="none" strike="noStrike">
                          <a:latin typeface="Lato"/>
                          <a:ea typeface="Lato"/>
                          <a:cs typeface="Lato"/>
                          <a:sym typeface="Lato"/>
                        </a:rPr>
                        <a:t>2 Months</a:t>
                      </a:r>
                      <a:endParaRPr sz="1000" u="none" cap="none" strike="noStrike">
                        <a:latin typeface="Lato"/>
                        <a:ea typeface="Lato"/>
                        <a:cs typeface="Lato"/>
                        <a:sym typeface="Lato"/>
                      </a:endParaRPr>
                    </a:p>
                  </a:txBody>
                  <a:tcPr marT="34300" marB="34300" marR="68600" marL="68600"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502" name="Google Shape;502;g280ac2a2a9f_0_11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solidFill>
                  <a:schemeClr val="accent2"/>
                </a:solidFill>
                <a:latin typeface="Lato"/>
                <a:ea typeface="Lato"/>
                <a:cs typeface="Lato"/>
                <a:sym typeface="Lato"/>
              </a:rPr>
              <a:t>‹#›</a:t>
            </a:fld>
            <a:endParaRPr b="1">
              <a:solidFill>
                <a:schemeClr val="accent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06" name="Shape 506"/>
        <p:cNvGrpSpPr/>
        <p:nvPr/>
      </p:nvGrpSpPr>
      <p:grpSpPr>
        <a:xfrm>
          <a:off x="0" y="0"/>
          <a:ext cx="0" cy="0"/>
          <a:chOff x="0" y="0"/>
          <a:chExt cx="0" cy="0"/>
        </a:xfrm>
      </p:grpSpPr>
      <p:sp>
        <p:nvSpPr>
          <p:cNvPr id="507" name="Google Shape;507;g280ac2a2a9f_0_2031"/>
          <p:cNvSpPr/>
          <p:nvPr/>
        </p:nvSpPr>
        <p:spPr>
          <a:xfrm>
            <a:off x="6120475" y="824400"/>
            <a:ext cx="2600100" cy="3283200"/>
          </a:xfrm>
          <a:prstGeom prst="roundRect">
            <a:avLst>
              <a:gd fmla="val 6118" name="adj"/>
            </a:avLst>
          </a:prstGeom>
          <a:solidFill>
            <a:schemeClr val="lt1"/>
          </a:solidFill>
          <a:ln>
            <a:noFill/>
          </a:ln>
          <a:effectLst>
            <a:outerShdw blurRad="57150" rotWithShape="0" algn="bl" dir="5400000" dist="19050">
              <a:schemeClr val="accent1">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280ac2a2a9f_0_2031"/>
          <p:cNvSpPr/>
          <p:nvPr/>
        </p:nvSpPr>
        <p:spPr>
          <a:xfrm>
            <a:off x="3271950" y="824400"/>
            <a:ext cx="2600100" cy="3283200"/>
          </a:xfrm>
          <a:prstGeom prst="roundRect">
            <a:avLst>
              <a:gd fmla="val 6118" name="adj"/>
            </a:avLst>
          </a:prstGeom>
          <a:solidFill>
            <a:schemeClr val="lt1"/>
          </a:solidFill>
          <a:ln>
            <a:noFill/>
          </a:ln>
          <a:effectLst>
            <a:outerShdw blurRad="57150" rotWithShape="0" algn="bl" dir="5400000" dist="19050">
              <a:schemeClr val="accent1">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280ac2a2a9f_0_2031"/>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t>‹#›</a:t>
            </a:fld>
            <a:endParaRPr b="1"/>
          </a:p>
        </p:txBody>
      </p:sp>
      <p:sp>
        <p:nvSpPr>
          <p:cNvPr id="510" name="Google Shape;510;g280ac2a2a9f_0_20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pic>
        <p:nvPicPr>
          <p:cNvPr id="511" name="Google Shape;511;g280ac2a2a9f_0_2031"/>
          <p:cNvPicPr preferRelativeResize="0"/>
          <p:nvPr/>
        </p:nvPicPr>
        <p:blipFill rotWithShape="1">
          <a:blip r:embed="rId3">
            <a:alphaModFix/>
          </a:blip>
          <a:srcRect b="0" l="0" r="0" t="0"/>
          <a:stretch/>
        </p:blipFill>
        <p:spPr>
          <a:xfrm>
            <a:off x="3474744" y="1132040"/>
            <a:ext cx="648472" cy="435920"/>
          </a:xfrm>
          <a:prstGeom prst="rect">
            <a:avLst/>
          </a:prstGeom>
          <a:noFill/>
          <a:ln>
            <a:noFill/>
          </a:ln>
        </p:spPr>
      </p:pic>
      <p:pic>
        <p:nvPicPr>
          <p:cNvPr id="512" name="Google Shape;512;g280ac2a2a9f_0_2031"/>
          <p:cNvPicPr preferRelativeResize="0"/>
          <p:nvPr/>
        </p:nvPicPr>
        <p:blipFill rotWithShape="1">
          <a:blip r:embed="rId4">
            <a:alphaModFix/>
          </a:blip>
          <a:srcRect b="0" l="12080" r="0" t="0"/>
          <a:stretch/>
        </p:blipFill>
        <p:spPr>
          <a:xfrm>
            <a:off x="6435576" y="1123950"/>
            <a:ext cx="768000" cy="628400"/>
          </a:xfrm>
          <a:prstGeom prst="rect">
            <a:avLst/>
          </a:prstGeom>
          <a:noFill/>
          <a:ln>
            <a:noFill/>
          </a:ln>
        </p:spPr>
      </p:pic>
      <p:sp>
        <p:nvSpPr>
          <p:cNvPr id="513" name="Google Shape;513;g280ac2a2a9f_0_2031"/>
          <p:cNvSpPr/>
          <p:nvPr/>
        </p:nvSpPr>
        <p:spPr>
          <a:xfrm>
            <a:off x="500975" y="824400"/>
            <a:ext cx="2600100" cy="3283200"/>
          </a:xfrm>
          <a:prstGeom prst="roundRect">
            <a:avLst>
              <a:gd fmla="val 6118" name="adj"/>
            </a:avLst>
          </a:prstGeom>
          <a:solidFill>
            <a:schemeClr val="lt1"/>
          </a:solidFill>
          <a:ln>
            <a:noFill/>
          </a:ln>
          <a:effectLst>
            <a:outerShdw blurRad="57150" rotWithShape="0" algn="bl" dir="5400000" dist="19050">
              <a:schemeClr val="accent1">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4" name="Google Shape;514;g280ac2a2a9f_0_2031"/>
          <p:cNvPicPr preferRelativeResize="0"/>
          <p:nvPr/>
        </p:nvPicPr>
        <p:blipFill rotWithShape="1">
          <a:blip r:embed="rId5">
            <a:alphaModFix/>
          </a:blip>
          <a:srcRect b="0" l="0" r="0" t="0"/>
          <a:stretch/>
        </p:blipFill>
        <p:spPr>
          <a:xfrm>
            <a:off x="829033" y="1113923"/>
            <a:ext cx="648473" cy="648453"/>
          </a:xfrm>
          <a:prstGeom prst="rect">
            <a:avLst/>
          </a:prstGeom>
          <a:noFill/>
          <a:ln>
            <a:noFill/>
          </a:ln>
        </p:spPr>
      </p:pic>
      <p:sp>
        <p:nvSpPr>
          <p:cNvPr id="515" name="Google Shape;515;g280ac2a2a9f_0_2031"/>
          <p:cNvSpPr txBox="1"/>
          <p:nvPr/>
        </p:nvSpPr>
        <p:spPr>
          <a:xfrm>
            <a:off x="683938" y="1786775"/>
            <a:ext cx="21945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1" lang="en" sz="1200">
                <a:latin typeface="Lato"/>
                <a:ea typeface="Lato"/>
                <a:cs typeface="Lato"/>
                <a:sym typeface="Lato"/>
              </a:rPr>
              <a:t>“ </a:t>
            </a:r>
            <a:r>
              <a:rPr b="0" i="1" lang="en" sz="1200" u="none" cap="none" strike="noStrike">
                <a:solidFill>
                  <a:srgbClr val="000000"/>
                </a:solidFill>
                <a:latin typeface="Lato"/>
                <a:ea typeface="Lato"/>
                <a:cs typeface="Lato"/>
                <a:sym typeface="Lato"/>
              </a:rPr>
              <a:t>Taipy has become a core product for our AI strategy. Taipy allow</a:t>
            </a:r>
            <a:r>
              <a:rPr i="1" lang="en" sz="1200">
                <a:latin typeface="Lato"/>
                <a:ea typeface="Lato"/>
                <a:cs typeface="Lato"/>
                <a:sym typeface="Lato"/>
              </a:rPr>
              <a:t>s</a:t>
            </a:r>
            <a:r>
              <a:rPr b="0" i="1" lang="en" sz="1200" u="none" cap="none" strike="noStrike">
                <a:solidFill>
                  <a:srgbClr val="000000"/>
                </a:solidFill>
                <a:latin typeface="Lato"/>
                <a:ea typeface="Lato"/>
                <a:cs typeface="Lato"/>
                <a:sym typeface="Lato"/>
              </a:rPr>
              <a:t> to develop, deploy and maintain </a:t>
            </a:r>
            <a:r>
              <a:rPr i="1" lang="en" sz="1200">
                <a:latin typeface="Lato"/>
                <a:ea typeface="Lato"/>
                <a:cs typeface="Lato"/>
                <a:sym typeface="Lato"/>
              </a:rPr>
              <a:t>our </a:t>
            </a:r>
            <a:r>
              <a:rPr b="0" i="1" lang="en" sz="1200" u="none" cap="none" strike="noStrike">
                <a:solidFill>
                  <a:srgbClr val="000000"/>
                </a:solidFill>
                <a:latin typeface="Lato"/>
                <a:ea typeface="Lato"/>
                <a:cs typeface="Lato"/>
                <a:sym typeface="Lato"/>
              </a:rPr>
              <a:t>AI applications </a:t>
            </a:r>
            <a:r>
              <a:rPr i="1" lang="en" sz="1200">
                <a:latin typeface="Lato"/>
                <a:ea typeface="Lato"/>
                <a:cs typeface="Lato"/>
                <a:sym typeface="Lato"/>
              </a:rPr>
              <a:t>with ease. It is an integral part of our corporate IT platform.” </a:t>
            </a:r>
            <a:endParaRPr b="0" i="1" sz="12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Lato"/>
                <a:ea typeface="Lato"/>
                <a:cs typeface="Lato"/>
                <a:sym typeface="Lato"/>
              </a:rPr>
              <a:t>Arnaud de Ligniville, CFO Intermarché</a:t>
            </a:r>
            <a:endParaRPr b="1" i="0" sz="1200" u="none" cap="none" strike="noStrike">
              <a:solidFill>
                <a:srgbClr val="000000"/>
              </a:solidFill>
              <a:latin typeface="Lato"/>
              <a:ea typeface="Lato"/>
              <a:cs typeface="Lato"/>
              <a:sym typeface="Lato"/>
            </a:endParaRPr>
          </a:p>
        </p:txBody>
      </p:sp>
      <p:sp>
        <p:nvSpPr>
          <p:cNvPr id="516" name="Google Shape;516;g280ac2a2a9f_0_2031"/>
          <p:cNvSpPr txBox="1"/>
          <p:nvPr/>
        </p:nvSpPr>
        <p:spPr>
          <a:xfrm>
            <a:off x="3474750" y="1786775"/>
            <a:ext cx="2194500" cy="206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Lato"/>
                <a:ea typeface="Lato"/>
                <a:cs typeface="Lato"/>
                <a:sym typeface="Lato"/>
              </a:rPr>
              <a:t>Taipy brings all the functionalities needed for an AI driven supply chain: Scenario Management, great UX, Predictive and Prescriptive AI, etc. And all at a fraction of the costs of alternative solutions.</a:t>
            </a:r>
            <a:endParaRPr b="0" i="1" sz="12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Lato"/>
                <a:ea typeface="Lato"/>
                <a:cs typeface="Lato"/>
                <a:sym typeface="Lato"/>
              </a:rPr>
              <a:t>Dang Huynh Uc My, Chairman TTC Sugar</a:t>
            </a:r>
            <a:endParaRPr b="1" i="0" sz="1200" u="none" cap="none" strike="noStrike">
              <a:solidFill>
                <a:srgbClr val="000000"/>
              </a:solidFill>
              <a:latin typeface="Lato"/>
              <a:ea typeface="Lato"/>
              <a:cs typeface="Lato"/>
              <a:sym typeface="Lato"/>
            </a:endParaRPr>
          </a:p>
        </p:txBody>
      </p:sp>
      <p:sp>
        <p:nvSpPr>
          <p:cNvPr id="517" name="Google Shape;517;g280ac2a2a9f_0_2031"/>
          <p:cNvSpPr txBox="1"/>
          <p:nvPr/>
        </p:nvSpPr>
        <p:spPr>
          <a:xfrm>
            <a:off x="6323275" y="1786775"/>
            <a:ext cx="2194500" cy="224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Lato"/>
                <a:ea typeface="Lato"/>
                <a:cs typeface="Lato"/>
                <a:sym typeface="Lato"/>
              </a:rPr>
              <a:t>Taipy enables us to implement the best practices to succeed with the industrialization of AI apps. It saves us several years of hard learning, many resources and has decreased the deployment of our apps drastically.</a:t>
            </a:r>
            <a:endParaRPr b="0" i="1" sz="12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Lato"/>
                <a:ea typeface="Lato"/>
                <a:cs typeface="Lato"/>
                <a:sym typeface="Lato"/>
              </a:rPr>
              <a:t>Jesselynn M., Responsible for McDonald’s HR applications</a:t>
            </a:r>
            <a:endParaRPr b="1" i="0" sz="1200" u="none" cap="none" strike="noStrike">
              <a:solidFill>
                <a:srgbClr val="00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
          <p:cNvSpPr txBox="1"/>
          <p:nvPr>
            <p:ph type="title"/>
          </p:nvPr>
        </p:nvSpPr>
        <p:spPr>
          <a:xfrm>
            <a:off x="457200" y="1177050"/>
            <a:ext cx="8229600" cy="2789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6667"/>
              <a:buNone/>
            </a:pPr>
            <a:r>
              <a:rPr lang="en" sz="3600">
                <a:latin typeface="Lato Black"/>
                <a:ea typeface="Lato Black"/>
                <a:cs typeface="Lato Black"/>
                <a:sym typeface="Lato Black"/>
              </a:rPr>
              <a:t>The </a:t>
            </a:r>
            <a:r>
              <a:rPr lang="en" sz="3600">
                <a:solidFill>
                  <a:schemeClr val="accent2"/>
                </a:solidFill>
                <a:latin typeface="Lato Black"/>
                <a:ea typeface="Lato Black"/>
                <a:cs typeface="Lato Black"/>
                <a:sym typeface="Lato Black"/>
              </a:rPr>
              <a:t>Problem</a:t>
            </a:r>
            <a:endParaRPr sz="3600">
              <a:solidFill>
                <a:schemeClr val="accent2"/>
              </a:solidFill>
              <a:latin typeface="Lato Black"/>
              <a:ea typeface="Lato Black"/>
              <a:cs typeface="Lato Black"/>
              <a:sym typeface="Lato Black"/>
            </a:endParaRPr>
          </a:p>
          <a:p>
            <a:pPr indent="0" lvl="0" marL="0" rtl="0" algn="l">
              <a:lnSpc>
                <a:spcPct val="100000"/>
              </a:lnSpc>
              <a:spcBef>
                <a:spcPts val="1200"/>
              </a:spcBef>
              <a:spcAft>
                <a:spcPts val="0"/>
              </a:spcAft>
              <a:buSzPts val="6000"/>
              <a:buNone/>
            </a:pPr>
            <a:r>
              <a:rPr lang="en" sz="2400"/>
              <a:t>L</a:t>
            </a:r>
            <a:r>
              <a:rPr lang="en" sz="2400"/>
              <a:t>ow success rate of Python Data/AI projects while </a:t>
            </a:r>
            <a:r>
              <a:rPr lang="en" sz="2400">
                <a:solidFill>
                  <a:schemeClr val="accent2"/>
                </a:solidFill>
              </a:rPr>
              <a:t>companies spend vast amounts of money </a:t>
            </a:r>
            <a:r>
              <a:rPr lang="en" sz="2400"/>
              <a:t>on them.</a:t>
            </a:r>
            <a:endParaRPr sz="2400"/>
          </a:p>
          <a:p>
            <a:pPr indent="0" lvl="0" marL="0" rtl="0" algn="l">
              <a:lnSpc>
                <a:spcPct val="100000"/>
              </a:lnSpc>
              <a:spcBef>
                <a:spcPts val="1200"/>
              </a:spcBef>
              <a:spcAft>
                <a:spcPts val="1200"/>
              </a:spcAft>
              <a:buSzPts val="6000"/>
              <a:buNone/>
            </a:pPr>
            <a:r>
              <a:rPr b="0" lang="en" sz="1800"/>
              <a:t>(Gartner 2019)</a:t>
            </a:r>
            <a:endParaRPr b="0"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21" name="Shape 521"/>
        <p:cNvGrpSpPr/>
        <p:nvPr/>
      </p:nvGrpSpPr>
      <p:grpSpPr>
        <a:xfrm>
          <a:off x="0" y="0"/>
          <a:ext cx="0" cy="0"/>
          <a:chOff x="0" y="0"/>
          <a:chExt cx="0" cy="0"/>
        </a:xfrm>
      </p:grpSpPr>
      <p:sp>
        <p:nvSpPr>
          <p:cNvPr id="522" name="Google Shape;522;g280ac2a2a9f_0_2045"/>
          <p:cNvSpPr/>
          <p:nvPr/>
        </p:nvSpPr>
        <p:spPr>
          <a:xfrm>
            <a:off x="4858323" y="2989409"/>
            <a:ext cx="965700" cy="966000"/>
          </a:xfrm>
          <a:prstGeom prst="roundRect">
            <a:avLst>
              <a:gd fmla="val 16667" name="adj"/>
            </a:avLst>
          </a:prstGeom>
          <a:solidFill>
            <a:schemeClr val="lt1"/>
          </a:solidFill>
          <a:ln>
            <a:noFill/>
          </a:ln>
          <a:effectLst>
            <a:outerShdw blurRad="57150" rotWithShape="0" algn="bl" dir="5400000" dist="19050">
              <a:schemeClr val="accent1">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3" name="Google Shape;523;g280ac2a2a9f_0_2045"/>
          <p:cNvGrpSpPr/>
          <p:nvPr/>
        </p:nvGrpSpPr>
        <p:grpSpPr>
          <a:xfrm>
            <a:off x="2834070" y="1612575"/>
            <a:ext cx="965765" cy="965852"/>
            <a:chOff x="1318893" y="1963511"/>
            <a:chExt cx="873600" cy="873600"/>
          </a:xfrm>
        </p:grpSpPr>
        <p:sp>
          <p:nvSpPr>
            <p:cNvPr id="524" name="Google Shape;524;g280ac2a2a9f_0_2045"/>
            <p:cNvSpPr/>
            <p:nvPr/>
          </p:nvSpPr>
          <p:spPr>
            <a:xfrm>
              <a:off x="1318893" y="1963511"/>
              <a:ext cx="873600" cy="873600"/>
            </a:xfrm>
            <a:prstGeom prst="roundRect">
              <a:avLst>
                <a:gd fmla="val 16667" name="adj"/>
              </a:avLst>
            </a:prstGeom>
            <a:solidFill>
              <a:schemeClr val="lt1"/>
            </a:solidFill>
            <a:ln>
              <a:noFill/>
            </a:ln>
            <a:effectLst>
              <a:outerShdw blurRad="57150" rotWithShape="0" algn="bl" dir="5400000" dist="19050">
                <a:schemeClr val="accent1">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g280ac2a2a9f_0_2045"/>
            <p:cNvPicPr preferRelativeResize="0"/>
            <p:nvPr/>
          </p:nvPicPr>
          <p:blipFill rotWithShape="1">
            <a:blip r:embed="rId3">
              <a:alphaModFix/>
            </a:blip>
            <a:srcRect b="0" l="0" r="0" t="0"/>
            <a:stretch/>
          </p:blipFill>
          <p:spPr>
            <a:xfrm>
              <a:off x="1399924" y="2122036"/>
              <a:ext cx="711539" cy="556550"/>
            </a:xfrm>
            <a:prstGeom prst="rect">
              <a:avLst/>
            </a:prstGeom>
            <a:noFill/>
            <a:ln>
              <a:noFill/>
            </a:ln>
          </p:spPr>
        </p:pic>
      </p:grpSp>
      <p:grpSp>
        <p:nvGrpSpPr>
          <p:cNvPr id="526" name="Google Shape;526;g280ac2a2a9f_0_2045"/>
          <p:cNvGrpSpPr/>
          <p:nvPr/>
        </p:nvGrpSpPr>
        <p:grpSpPr>
          <a:xfrm>
            <a:off x="4077197" y="1612534"/>
            <a:ext cx="965765" cy="965852"/>
            <a:chOff x="2753743" y="1963473"/>
            <a:chExt cx="873600" cy="873600"/>
          </a:xfrm>
        </p:grpSpPr>
        <p:sp>
          <p:nvSpPr>
            <p:cNvPr id="527" name="Google Shape;527;g280ac2a2a9f_0_2045"/>
            <p:cNvSpPr/>
            <p:nvPr/>
          </p:nvSpPr>
          <p:spPr>
            <a:xfrm>
              <a:off x="2753743" y="1963473"/>
              <a:ext cx="873600" cy="873600"/>
            </a:xfrm>
            <a:prstGeom prst="roundRect">
              <a:avLst>
                <a:gd fmla="val 16667" name="adj"/>
              </a:avLst>
            </a:prstGeom>
            <a:solidFill>
              <a:schemeClr val="lt1"/>
            </a:solidFill>
            <a:ln>
              <a:noFill/>
            </a:ln>
            <a:effectLst>
              <a:outerShdw blurRad="57150" rotWithShape="0" algn="bl" dir="5400000" dist="19050">
                <a:schemeClr val="accent1">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8" name="Google Shape;528;g280ac2a2a9f_0_2045"/>
            <p:cNvPicPr preferRelativeResize="0"/>
            <p:nvPr/>
          </p:nvPicPr>
          <p:blipFill rotWithShape="1">
            <a:blip r:embed="rId4">
              <a:alphaModFix/>
            </a:blip>
            <a:srcRect b="0" l="0" r="0" t="0"/>
            <a:stretch/>
          </p:blipFill>
          <p:spPr>
            <a:xfrm>
              <a:off x="2834781" y="2177920"/>
              <a:ext cx="711525" cy="444706"/>
            </a:xfrm>
            <a:prstGeom prst="rect">
              <a:avLst/>
            </a:prstGeom>
            <a:noFill/>
            <a:ln>
              <a:noFill/>
            </a:ln>
          </p:spPr>
        </p:pic>
      </p:grpSp>
      <p:sp>
        <p:nvSpPr>
          <p:cNvPr id="529" name="Google Shape;529;g280ac2a2a9f_0_2045"/>
          <p:cNvSpPr txBox="1"/>
          <p:nvPr>
            <p:ph idx="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t>‹#›</a:t>
            </a:fld>
            <a:endParaRPr b="1"/>
          </a:p>
        </p:txBody>
      </p:sp>
      <p:sp>
        <p:nvSpPr>
          <p:cNvPr id="530" name="Google Shape;530;g280ac2a2a9f_0_204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1" lang="en">
                <a:latin typeface="Lato"/>
                <a:ea typeface="Lato"/>
                <a:cs typeface="Lato"/>
                <a:sym typeface="Lato"/>
              </a:rPr>
              <a:t>‹#›</a:t>
            </a:fld>
            <a:endParaRPr b="1">
              <a:latin typeface="Lato"/>
              <a:ea typeface="Lato"/>
              <a:cs typeface="Lato"/>
              <a:sym typeface="Lato"/>
            </a:endParaRPr>
          </a:p>
        </p:txBody>
      </p:sp>
      <p:grpSp>
        <p:nvGrpSpPr>
          <p:cNvPr id="531" name="Google Shape;531;g280ac2a2a9f_0_2045"/>
          <p:cNvGrpSpPr/>
          <p:nvPr/>
        </p:nvGrpSpPr>
        <p:grpSpPr>
          <a:xfrm>
            <a:off x="6563448" y="1612534"/>
            <a:ext cx="965765" cy="965852"/>
            <a:chOff x="5485818" y="1963473"/>
            <a:chExt cx="873600" cy="873600"/>
          </a:xfrm>
        </p:grpSpPr>
        <p:sp>
          <p:nvSpPr>
            <p:cNvPr id="532" name="Google Shape;532;g280ac2a2a9f_0_2045"/>
            <p:cNvSpPr/>
            <p:nvPr/>
          </p:nvSpPr>
          <p:spPr>
            <a:xfrm>
              <a:off x="5485818" y="1963473"/>
              <a:ext cx="873600" cy="873600"/>
            </a:xfrm>
            <a:prstGeom prst="roundRect">
              <a:avLst>
                <a:gd fmla="val 16667" name="adj"/>
              </a:avLst>
            </a:prstGeom>
            <a:solidFill>
              <a:schemeClr val="lt1"/>
            </a:solidFill>
            <a:ln>
              <a:noFill/>
            </a:ln>
            <a:effectLst>
              <a:outerShdw blurRad="57150" rotWithShape="0" algn="bl" dir="5400000" dist="19050">
                <a:schemeClr val="accent1">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g280ac2a2a9f_0_2045"/>
            <p:cNvPicPr preferRelativeResize="0"/>
            <p:nvPr/>
          </p:nvPicPr>
          <p:blipFill rotWithShape="1">
            <a:blip r:embed="rId5">
              <a:alphaModFix/>
            </a:blip>
            <a:srcRect b="0" l="0" r="0" t="0"/>
            <a:stretch/>
          </p:blipFill>
          <p:spPr>
            <a:xfrm>
              <a:off x="5567828" y="2263148"/>
              <a:ext cx="709580" cy="274250"/>
            </a:xfrm>
            <a:prstGeom prst="rect">
              <a:avLst/>
            </a:prstGeom>
            <a:noFill/>
            <a:ln>
              <a:noFill/>
            </a:ln>
          </p:spPr>
        </p:pic>
      </p:grpSp>
      <p:grpSp>
        <p:nvGrpSpPr>
          <p:cNvPr id="534" name="Google Shape;534;g280ac2a2a9f_0_2045"/>
          <p:cNvGrpSpPr/>
          <p:nvPr/>
        </p:nvGrpSpPr>
        <p:grpSpPr>
          <a:xfrm>
            <a:off x="1590924" y="1612584"/>
            <a:ext cx="1003727" cy="966000"/>
            <a:chOff x="1590924" y="1612584"/>
            <a:chExt cx="1003727" cy="966000"/>
          </a:xfrm>
        </p:grpSpPr>
        <p:sp>
          <p:nvSpPr>
            <p:cNvPr id="535" name="Google Shape;535;g280ac2a2a9f_0_2045"/>
            <p:cNvSpPr/>
            <p:nvPr/>
          </p:nvSpPr>
          <p:spPr>
            <a:xfrm>
              <a:off x="1590924" y="1612584"/>
              <a:ext cx="965700" cy="966000"/>
            </a:xfrm>
            <a:prstGeom prst="roundRect">
              <a:avLst>
                <a:gd fmla="val 16667" name="adj"/>
              </a:avLst>
            </a:prstGeom>
            <a:solidFill>
              <a:schemeClr val="lt1"/>
            </a:solidFill>
            <a:ln>
              <a:noFill/>
            </a:ln>
            <a:effectLst>
              <a:outerShdw blurRad="57150" rotWithShape="0" algn="bl" dir="5400000" dist="19050">
                <a:schemeClr val="accent1">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6" name="Google Shape;536;g280ac2a2a9f_0_2045"/>
            <p:cNvPicPr preferRelativeResize="0"/>
            <p:nvPr/>
          </p:nvPicPr>
          <p:blipFill rotWithShape="1">
            <a:blip r:embed="rId6">
              <a:alphaModFix/>
            </a:blip>
            <a:srcRect b="0" l="0" r="0" t="0"/>
            <a:stretch/>
          </p:blipFill>
          <p:spPr>
            <a:xfrm>
              <a:off x="1628901" y="1775398"/>
              <a:ext cx="965750" cy="694738"/>
            </a:xfrm>
            <a:prstGeom prst="rect">
              <a:avLst/>
            </a:prstGeom>
            <a:noFill/>
            <a:ln>
              <a:noFill/>
            </a:ln>
          </p:spPr>
        </p:pic>
      </p:grpSp>
      <p:grpSp>
        <p:nvGrpSpPr>
          <p:cNvPr id="537" name="Google Shape;537;g280ac2a2a9f_0_2045"/>
          <p:cNvGrpSpPr/>
          <p:nvPr/>
        </p:nvGrpSpPr>
        <p:grpSpPr>
          <a:xfrm>
            <a:off x="5320324" y="1612534"/>
            <a:ext cx="965751" cy="966000"/>
            <a:chOff x="5320324" y="1612534"/>
            <a:chExt cx="965751" cy="966000"/>
          </a:xfrm>
        </p:grpSpPr>
        <p:sp>
          <p:nvSpPr>
            <p:cNvPr id="538" name="Google Shape;538;g280ac2a2a9f_0_2045"/>
            <p:cNvSpPr/>
            <p:nvPr/>
          </p:nvSpPr>
          <p:spPr>
            <a:xfrm>
              <a:off x="5320324" y="1612534"/>
              <a:ext cx="965700" cy="966000"/>
            </a:xfrm>
            <a:prstGeom prst="roundRect">
              <a:avLst>
                <a:gd fmla="val 16667" name="adj"/>
              </a:avLst>
            </a:prstGeom>
            <a:solidFill>
              <a:schemeClr val="lt1"/>
            </a:solidFill>
            <a:ln>
              <a:noFill/>
            </a:ln>
            <a:effectLst>
              <a:outerShdw blurRad="57150" rotWithShape="0" algn="bl" dir="5400000" dist="19050">
                <a:schemeClr val="accent1">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9" name="Google Shape;539;g280ac2a2a9f_0_2045"/>
            <p:cNvPicPr preferRelativeResize="0"/>
            <p:nvPr/>
          </p:nvPicPr>
          <p:blipFill rotWithShape="1">
            <a:blip r:embed="rId7">
              <a:alphaModFix/>
            </a:blip>
            <a:srcRect b="0" l="0" r="0" t="0"/>
            <a:stretch/>
          </p:blipFill>
          <p:spPr>
            <a:xfrm>
              <a:off x="5320325" y="1794412"/>
              <a:ext cx="965750" cy="656723"/>
            </a:xfrm>
            <a:prstGeom prst="rect">
              <a:avLst/>
            </a:prstGeom>
            <a:noFill/>
            <a:ln>
              <a:noFill/>
            </a:ln>
          </p:spPr>
        </p:pic>
      </p:grpSp>
      <p:pic>
        <p:nvPicPr>
          <p:cNvPr id="540" name="Google Shape;540;g280ac2a2a9f_0_2045"/>
          <p:cNvPicPr preferRelativeResize="0"/>
          <p:nvPr/>
        </p:nvPicPr>
        <p:blipFill rotWithShape="1">
          <a:blip r:embed="rId8">
            <a:alphaModFix/>
          </a:blip>
          <a:srcRect b="0" l="0" r="0" t="0"/>
          <a:stretch/>
        </p:blipFill>
        <p:spPr>
          <a:xfrm>
            <a:off x="4858337" y="3312654"/>
            <a:ext cx="965750" cy="319345"/>
          </a:xfrm>
          <a:prstGeom prst="rect">
            <a:avLst/>
          </a:prstGeom>
          <a:noFill/>
          <a:ln>
            <a:noFill/>
          </a:ln>
        </p:spPr>
      </p:pic>
      <p:grpSp>
        <p:nvGrpSpPr>
          <p:cNvPr id="541" name="Google Shape;541;g280ac2a2a9f_0_2045"/>
          <p:cNvGrpSpPr/>
          <p:nvPr/>
        </p:nvGrpSpPr>
        <p:grpSpPr>
          <a:xfrm>
            <a:off x="1604498" y="2989409"/>
            <a:ext cx="965700" cy="966000"/>
            <a:chOff x="1756898" y="3256109"/>
            <a:chExt cx="965700" cy="966000"/>
          </a:xfrm>
        </p:grpSpPr>
        <p:sp>
          <p:nvSpPr>
            <p:cNvPr id="542" name="Google Shape;542;g280ac2a2a9f_0_2045"/>
            <p:cNvSpPr/>
            <p:nvPr/>
          </p:nvSpPr>
          <p:spPr>
            <a:xfrm>
              <a:off x="1756898" y="3256109"/>
              <a:ext cx="965700" cy="966000"/>
            </a:xfrm>
            <a:prstGeom prst="roundRect">
              <a:avLst>
                <a:gd fmla="val 16667" name="adj"/>
              </a:avLst>
            </a:prstGeom>
            <a:solidFill>
              <a:schemeClr val="lt1"/>
            </a:solidFill>
            <a:ln>
              <a:noFill/>
            </a:ln>
            <a:effectLst>
              <a:outerShdw blurRad="57150" rotWithShape="0" algn="bl" dir="5400000" dist="19050">
                <a:schemeClr val="accent1">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3" name="Google Shape;543;g280ac2a2a9f_0_2045"/>
            <p:cNvPicPr preferRelativeResize="0"/>
            <p:nvPr/>
          </p:nvPicPr>
          <p:blipFill rotWithShape="1">
            <a:blip r:embed="rId9">
              <a:alphaModFix/>
            </a:blip>
            <a:srcRect b="0" l="0" r="0" t="0"/>
            <a:stretch/>
          </p:blipFill>
          <p:spPr>
            <a:xfrm>
              <a:off x="1944620" y="3443996"/>
              <a:ext cx="596900" cy="574975"/>
            </a:xfrm>
            <a:prstGeom prst="rect">
              <a:avLst/>
            </a:prstGeom>
            <a:noFill/>
            <a:ln>
              <a:noFill/>
            </a:ln>
          </p:spPr>
        </p:pic>
      </p:grpSp>
      <p:grpSp>
        <p:nvGrpSpPr>
          <p:cNvPr id="544" name="Google Shape;544;g280ac2a2a9f_0_2045"/>
          <p:cNvGrpSpPr/>
          <p:nvPr/>
        </p:nvGrpSpPr>
        <p:grpSpPr>
          <a:xfrm>
            <a:off x="3307572" y="2989409"/>
            <a:ext cx="965780" cy="966000"/>
            <a:chOff x="3536172" y="3174634"/>
            <a:chExt cx="965780" cy="966000"/>
          </a:xfrm>
        </p:grpSpPr>
        <p:sp>
          <p:nvSpPr>
            <p:cNvPr id="545" name="Google Shape;545;g280ac2a2a9f_0_2045"/>
            <p:cNvSpPr/>
            <p:nvPr/>
          </p:nvSpPr>
          <p:spPr>
            <a:xfrm>
              <a:off x="3536172" y="3174634"/>
              <a:ext cx="965700" cy="966000"/>
            </a:xfrm>
            <a:prstGeom prst="roundRect">
              <a:avLst>
                <a:gd fmla="val 16667" name="adj"/>
              </a:avLst>
            </a:prstGeom>
            <a:solidFill>
              <a:schemeClr val="lt1"/>
            </a:solidFill>
            <a:ln>
              <a:noFill/>
            </a:ln>
            <a:effectLst>
              <a:outerShdw blurRad="57150" rotWithShape="0" algn="bl" dir="5400000" dist="19050">
                <a:schemeClr val="accent1">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6" name="Google Shape;546;g280ac2a2a9f_0_2045"/>
            <p:cNvPicPr preferRelativeResize="0"/>
            <p:nvPr/>
          </p:nvPicPr>
          <p:blipFill rotWithShape="1">
            <a:blip r:embed="rId10">
              <a:alphaModFix/>
            </a:blip>
            <a:srcRect b="0" l="0" r="0" t="0"/>
            <a:stretch/>
          </p:blipFill>
          <p:spPr>
            <a:xfrm>
              <a:off x="3536177" y="3520198"/>
              <a:ext cx="965775" cy="331463"/>
            </a:xfrm>
            <a:prstGeom prst="rect">
              <a:avLst/>
            </a:prstGeom>
            <a:noFill/>
            <a:ln>
              <a:noFill/>
            </a:ln>
          </p:spPr>
        </p:pic>
      </p:grpSp>
      <p:sp>
        <p:nvSpPr>
          <p:cNvPr id="547" name="Google Shape;547;g280ac2a2a9f_0_2045"/>
          <p:cNvSpPr/>
          <p:nvPr/>
        </p:nvSpPr>
        <p:spPr>
          <a:xfrm>
            <a:off x="6345936" y="3006134"/>
            <a:ext cx="965700" cy="966000"/>
          </a:xfrm>
          <a:prstGeom prst="roundRect">
            <a:avLst>
              <a:gd fmla="val 16667" name="adj"/>
            </a:avLst>
          </a:prstGeom>
          <a:solidFill>
            <a:schemeClr val="lt1"/>
          </a:solidFill>
          <a:ln>
            <a:noFill/>
          </a:ln>
          <a:effectLst>
            <a:outerShdw blurRad="57150" rotWithShape="0" algn="bl" dir="5400000" dist="19050">
              <a:schemeClr val="accent1">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8" name="Google Shape;548;g280ac2a2a9f_0_2045"/>
          <p:cNvPicPr preferRelativeResize="0"/>
          <p:nvPr/>
        </p:nvPicPr>
        <p:blipFill>
          <a:blip r:embed="rId11">
            <a:alphaModFix/>
          </a:blip>
          <a:stretch>
            <a:fillRect/>
          </a:stretch>
        </p:blipFill>
        <p:spPr>
          <a:xfrm>
            <a:off x="6382585" y="3428866"/>
            <a:ext cx="892425" cy="2716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b43bc45814_1_0"/>
          <p:cNvSpPr txBox="1"/>
          <p:nvPr>
            <p:ph type="ctrTitle"/>
          </p:nvPr>
        </p:nvSpPr>
        <p:spPr>
          <a:xfrm>
            <a:off x="457200" y="1466700"/>
            <a:ext cx="8236500" cy="800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Taipy Enterprise</a:t>
            </a:r>
            <a:endParaRPr/>
          </a:p>
        </p:txBody>
      </p:sp>
      <p:sp>
        <p:nvSpPr>
          <p:cNvPr id="554" name="Google Shape;554;g2b43bc45814_1_0"/>
          <p:cNvSpPr txBox="1"/>
          <p:nvPr>
            <p:ph idx="1" type="subTitle"/>
          </p:nvPr>
        </p:nvSpPr>
        <p:spPr>
          <a:xfrm>
            <a:off x="390525" y="2789125"/>
            <a:ext cx="8303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Overview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2b43bc45814_1_5"/>
          <p:cNvSpPr txBox="1"/>
          <p:nvPr/>
        </p:nvSpPr>
        <p:spPr>
          <a:xfrm>
            <a:off x="2787352" y="78521"/>
            <a:ext cx="3569400" cy="496500"/>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b="1" lang="en" sz="3000">
                <a:solidFill>
                  <a:schemeClr val="lt1"/>
                </a:solidFill>
                <a:latin typeface="Poppins"/>
                <a:ea typeface="Poppins"/>
                <a:cs typeface="Poppins"/>
                <a:sym typeface="Poppins"/>
              </a:rPr>
              <a:t>Taipy Enterprise </a:t>
            </a:r>
            <a:endParaRPr sz="500">
              <a:solidFill>
                <a:schemeClr val="lt1"/>
              </a:solidFill>
            </a:endParaRPr>
          </a:p>
        </p:txBody>
      </p:sp>
      <p:sp>
        <p:nvSpPr>
          <p:cNvPr id="560" name="Google Shape;560;g2b43bc45814_1_5"/>
          <p:cNvSpPr/>
          <p:nvPr/>
        </p:nvSpPr>
        <p:spPr>
          <a:xfrm>
            <a:off x="7851440" y="8441520"/>
            <a:ext cx="272221" cy="335990"/>
          </a:xfrm>
          <a:custGeom>
            <a:rect b="b" l="l" r="r" t="t"/>
            <a:pathLst>
              <a:path extrusionOk="0" h="442" w="358">
                <a:moveTo>
                  <a:pt x="174" y="0"/>
                </a:moveTo>
                <a:lnTo>
                  <a:pt x="357" y="441"/>
                </a:lnTo>
                <a:lnTo>
                  <a:pt x="174" y="341"/>
                </a:lnTo>
                <a:lnTo>
                  <a:pt x="0" y="441"/>
                </a:lnTo>
                <a:lnTo>
                  <a:pt x="174" y="0"/>
                </a:lnTo>
              </a:path>
            </a:pathLst>
          </a:custGeom>
          <a:solidFill>
            <a:srgbClr val="E3E3E1"/>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aphicFrame>
        <p:nvGraphicFramePr>
          <p:cNvPr id="561" name="Google Shape;561;g2b43bc45814_1_5"/>
          <p:cNvGraphicFramePr/>
          <p:nvPr/>
        </p:nvGraphicFramePr>
        <p:xfrm>
          <a:off x="1145466" y="1432996"/>
          <a:ext cx="3000000" cy="3000000"/>
        </p:xfrm>
        <a:graphic>
          <a:graphicData uri="http://schemas.openxmlformats.org/drawingml/2006/table">
            <a:tbl>
              <a:tblPr bandRow="1" firstRow="1">
                <a:noFill/>
                <a:tableStyleId>{3F9CBB0B-55E5-42AB-8ABB-F63EDF982812}</a:tableStyleId>
              </a:tblPr>
              <a:tblGrid>
                <a:gridCol w="2767300"/>
                <a:gridCol w="443000"/>
                <a:gridCol w="1476150"/>
                <a:gridCol w="443000"/>
                <a:gridCol w="1476150"/>
                <a:gridCol w="443000"/>
              </a:tblGrid>
              <a:tr h="314150">
                <a:tc>
                  <a:txBody>
                    <a:bodyPr/>
                    <a:lstStyle/>
                    <a:p>
                      <a:pPr indent="0" lvl="0" marL="0" marR="0" rtl="0" algn="l">
                        <a:spcBef>
                          <a:spcPts val="0"/>
                        </a:spcBef>
                        <a:spcAft>
                          <a:spcPts val="0"/>
                        </a:spcAft>
                        <a:buNone/>
                      </a:pPr>
                      <a:r>
                        <a:t/>
                      </a:r>
                      <a:endParaRPr b="1" i="0" sz="1400" u="none" cap="none" strike="noStrike">
                        <a:solidFill>
                          <a:schemeClr val="dk2"/>
                        </a:solidFill>
                        <a:latin typeface="Lato"/>
                        <a:ea typeface="Lato"/>
                        <a:cs typeface="Lato"/>
                        <a:sym typeface="Lato"/>
                      </a:endParaRPr>
                    </a:p>
                  </a:txBody>
                  <a:tcPr marT="62075" marB="62075" marR="171500" marL="17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8225">
                <a:tc>
                  <a:txBody>
                    <a:bodyPr/>
                    <a:lstStyle/>
                    <a:p>
                      <a:pPr indent="0" lvl="0" marL="0" marR="0" rtl="0" algn="l">
                        <a:lnSpc>
                          <a:spcPct val="160000"/>
                        </a:lnSpc>
                        <a:spcBef>
                          <a:spcPts val="0"/>
                        </a:spcBef>
                        <a:spcAft>
                          <a:spcPts val="0"/>
                        </a:spcAft>
                        <a:buNone/>
                      </a:pPr>
                      <a:r>
                        <a:rPr lang="en" sz="1200">
                          <a:solidFill>
                            <a:schemeClr val="dk2"/>
                          </a:solidFill>
                          <a:latin typeface="Lato"/>
                          <a:ea typeface="Lato"/>
                          <a:cs typeface="Lato"/>
                          <a:sym typeface="Lato"/>
                        </a:rPr>
                        <a:t>Taipy Open-Source</a:t>
                      </a:r>
                      <a:endParaRPr sz="1200">
                        <a:latin typeface="Lato"/>
                        <a:ea typeface="Lato"/>
                        <a:cs typeface="Lato"/>
                        <a:sym typeface="Lato"/>
                      </a:endParaRPr>
                    </a:p>
                  </a:txBody>
                  <a:tcPr marT="17150" marB="17150" marR="34300" marL="205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8225">
                <a:tc>
                  <a:txBody>
                    <a:bodyPr/>
                    <a:lstStyle/>
                    <a:p>
                      <a:pPr indent="0" lvl="0" marL="0" marR="0" rtl="0" algn="l">
                        <a:lnSpc>
                          <a:spcPct val="160000"/>
                        </a:lnSpc>
                        <a:spcBef>
                          <a:spcPts val="0"/>
                        </a:spcBef>
                        <a:spcAft>
                          <a:spcPts val="0"/>
                        </a:spcAft>
                        <a:buNone/>
                      </a:pPr>
                      <a:r>
                        <a:rPr lang="en" sz="1200">
                          <a:solidFill>
                            <a:schemeClr val="dk2"/>
                          </a:solidFill>
                          <a:latin typeface="Lato"/>
                          <a:ea typeface="Lato"/>
                          <a:cs typeface="Lato"/>
                          <a:sym typeface="Lato"/>
                        </a:rPr>
                        <a:t>Product Support</a:t>
                      </a:r>
                      <a:endParaRPr sz="1200">
                        <a:latin typeface="Lato"/>
                        <a:ea typeface="Lato"/>
                        <a:cs typeface="Lato"/>
                        <a:sym typeface="Lato"/>
                      </a:endParaRPr>
                    </a:p>
                  </a:txBody>
                  <a:tcPr marT="17150" marB="17150" marR="34300" marL="205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8225">
                <a:tc>
                  <a:txBody>
                    <a:bodyPr/>
                    <a:lstStyle/>
                    <a:p>
                      <a:pPr indent="0" lvl="0" marL="0" marR="0" rtl="0" algn="l">
                        <a:lnSpc>
                          <a:spcPct val="160000"/>
                        </a:lnSpc>
                        <a:spcBef>
                          <a:spcPts val="0"/>
                        </a:spcBef>
                        <a:spcAft>
                          <a:spcPts val="0"/>
                        </a:spcAft>
                        <a:buNone/>
                      </a:pPr>
                      <a:r>
                        <a:rPr lang="en" sz="1200">
                          <a:solidFill>
                            <a:schemeClr val="dk2"/>
                          </a:solidFill>
                          <a:latin typeface="Lato"/>
                          <a:ea typeface="Lato"/>
                          <a:cs typeface="Lato"/>
                          <a:sym typeface="Lato"/>
                        </a:rPr>
                        <a:t>Authentication</a:t>
                      </a:r>
                      <a:endParaRPr sz="1200">
                        <a:latin typeface="Lato"/>
                        <a:ea typeface="Lato"/>
                        <a:cs typeface="Lato"/>
                        <a:sym typeface="Lato"/>
                      </a:endParaRPr>
                    </a:p>
                  </a:txBody>
                  <a:tcPr marT="17150" marB="17150" marR="34300" marL="205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8225">
                <a:tc>
                  <a:txBody>
                    <a:bodyPr/>
                    <a:lstStyle/>
                    <a:p>
                      <a:pPr indent="0" lvl="0" marL="0" marR="0" rtl="0" algn="l">
                        <a:lnSpc>
                          <a:spcPct val="160000"/>
                        </a:lnSpc>
                        <a:spcBef>
                          <a:spcPts val="0"/>
                        </a:spcBef>
                        <a:spcAft>
                          <a:spcPts val="0"/>
                        </a:spcAft>
                        <a:buNone/>
                      </a:pPr>
                      <a:r>
                        <a:rPr lang="en" sz="1200">
                          <a:solidFill>
                            <a:schemeClr val="dk2"/>
                          </a:solidFill>
                          <a:latin typeface="Lato"/>
                          <a:ea typeface="Lato"/>
                          <a:cs typeface="Lato"/>
                          <a:sym typeface="Lato"/>
                        </a:rPr>
                        <a:t>Authorization / Roles</a:t>
                      </a:r>
                      <a:endParaRPr i="0" sz="1200" u="none" cap="none" strike="noStrike">
                        <a:solidFill>
                          <a:schemeClr val="dk2"/>
                        </a:solidFill>
                        <a:latin typeface="Lato"/>
                        <a:ea typeface="Lato"/>
                        <a:cs typeface="Lato"/>
                        <a:sym typeface="Lato"/>
                      </a:endParaRPr>
                    </a:p>
                  </a:txBody>
                  <a:tcPr marT="17150" marB="17150" marR="34300" marL="205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8225">
                <a:tc>
                  <a:txBody>
                    <a:bodyPr/>
                    <a:lstStyle/>
                    <a:p>
                      <a:pPr indent="0" lvl="0" marL="0" marR="0" rtl="0" algn="l">
                        <a:lnSpc>
                          <a:spcPct val="160000"/>
                        </a:lnSpc>
                        <a:spcBef>
                          <a:spcPts val="0"/>
                        </a:spcBef>
                        <a:spcAft>
                          <a:spcPts val="0"/>
                        </a:spcAft>
                        <a:buNone/>
                      </a:pPr>
                      <a:r>
                        <a:rPr lang="en" sz="1200">
                          <a:solidFill>
                            <a:schemeClr val="dk2"/>
                          </a:solidFill>
                          <a:latin typeface="Lato"/>
                          <a:ea typeface="Lato"/>
                          <a:cs typeface="Lato"/>
                          <a:sym typeface="Lato"/>
                        </a:rPr>
                        <a:t>Performance</a:t>
                      </a:r>
                      <a:endParaRPr i="0" sz="1200" u="none" cap="none" strike="noStrike">
                        <a:solidFill>
                          <a:schemeClr val="dk2"/>
                        </a:solidFill>
                        <a:latin typeface="Lato"/>
                        <a:ea typeface="Lato"/>
                        <a:cs typeface="Lato"/>
                        <a:sym typeface="Lato"/>
                      </a:endParaRPr>
                    </a:p>
                  </a:txBody>
                  <a:tcPr marT="17150" marB="17150" marR="34300" marL="205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8225">
                <a:tc>
                  <a:txBody>
                    <a:bodyPr/>
                    <a:lstStyle/>
                    <a:p>
                      <a:pPr indent="0" lvl="0" marL="0" marR="0" rtl="0" algn="l">
                        <a:lnSpc>
                          <a:spcPct val="160000"/>
                        </a:lnSpc>
                        <a:spcBef>
                          <a:spcPts val="0"/>
                        </a:spcBef>
                        <a:spcAft>
                          <a:spcPts val="0"/>
                        </a:spcAft>
                        <a:buNone/>
                      </a:pPr>
                      <a:r>
                        <a:rPr lang="en" sz="1200">
                          <a:solidFill>
                            <a:schemeClr val="dk2"/>
                          </a:solidFill>
                          <a:latin typeface="Lato"/>
                          <a:ea typeface="Lato"/>
                          <a:cs typeface="Lato"/>
                          <a:sym typeface="Lato"/>
                        </a:rPr>
                        <a:t>Scheduler</a:t>
                      </a:r>
                      <a:endParaRPr sz="1200">
                        <a:latin typeface="Lato"/>
                        <a:ea typeface="Lato"/>
                        <a:cs typeface="Lato"/>
                        <a:sym typeface="Lato"/>
                      </a:endParaRPr>
                    </a:p>
                  </a:txBody>
                  <a:tcPr marT="17150" marB="17150" marR="34300" marL="205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8225">
                <a:tc>
                  <a:txBody>
                    <a:bodyPr/>
                    <a:lstStyle/>
                    <a:p>
                      <a:pPr indent="0" lvl="0" marL="0" rtl="0" algn="l">
                        <a:lnSpc>
                          <a:spcPct val="160000"/>
                        </a:lnSpc>
                        <a:spcBef>
                          <a:spcPts val="0"/>
                        </a:spcBef>
                        <a:spcAft>
                          <a:spcPts val="0"/>
                        </a:spcAft>
                        <a:buNone/>
                      </a:pPr>
                      <a:r>
                        <a:rPr lang="en" sz="1200">
                          <a:solidFill>
                            <a:schemeClr val="dk2"/>
                          </a:solidFill>
                          <a:latin typeface="Lato"/>
                          <a:ea typeface="Lato"/>
                          <a:cs typeface="Lato"/>
                          <a:sym typeface="Lato"/>
                        </a:rPr>
                        <a:t>Distributed Computing</a:t>
                      </a:r>
                      <a:endParaRPr i="0" sz="1200" u="none" cap="none" strike="noStrike">
                        <a:solidFill>
                          <a:schemeClr val="dk2"/>
                        </a:solidFill>
                        <a:latin typeface="Lato"/>
                        <a:ea typeface="Lato"/>
                        <a:cs typeface="Lato"/>
                        <a:sym typeface="Lato"/>
                      </a:endParaRPr>
                    </a:p>
                  </a:txBody>
                  <a:tcPr marT="17150" marB="17150" marR="34300" marL="205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28225">
                <a:tc>
                  <a:txBody>
                    <a:bodyPr/>
                    <a:lstStyle/>
                    <a:p>
                      <a:pPr indent="0" lvl="0" marL="0" marR="0" rtl="0" algn="l">
                        <a:lnSpc>
                          <a:spcPct val="160000"/>
                        </a:lnSpc>
                        <a:spcBef>
                          <a:spcPts val="0"/>
                        </a:spcBef>
                        <a:spcAft>
                          <a:spcPts val="0"/>
                        </a:spcAft>
                        <a:buNone/>
                      </a:pPr>
                      <a:r>
                        <a:rPr lang="en" sz="1200">
                          <a:latin typeface="Lato"/>
                          <a:ea typeface="Lato"/>
                          <a:cs typeface="Lato"/>
                          <a:sym typeface="Lato"/>
                        </a:rPr>
                        <a:t>Taipy Designer</a:t>
                      </a:r>
                      <a:endParaRPr sz="1200">
                        <a:latin typeface="Lato"/>
                        <a:ea typeface="Lato"/>
                        <a:cs typeface="Lato"/>
                        <a:sym typeface="Lato"/>
                      </a:endParaRPr>
                    </a:p>
                  </a:txBody>
                  <a:tcPr marT="17150" marB="17150" marR="34300" marL="205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ctr">
                        <a:spcBef>
                          <a:spcPts val="0"/>
                        </a:spcBef>
                        <a:spcAft>
                          <a:spcPts val="0"/>
                        </a:spcAft>
                        <a:buNone/>
                      </a:pPr>
                      <a:r>
                        <a:t/>
                      </a:r>
                      <a:endParaRPr b="0" i="0" sz="1100" u="none" cap="none" strike="noStrike">
                        <a:solidFill>
                          <a:schemeClr val="lt1"/>
                        </a:solidFill>
                        <a:latin typeface="Lato Light"/>
                        <a:ea typeface="Lato Light"/>
                        <a:cs typeface="Lato Light"/>
                        <a:sym typeface="Lato Light"/>
                      </a:endParaRPr>
                    </a:p>
                  </a:txBody>
                  <a:tcPr marT="62075" marB="62075" marR="121500" marL="121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pSp>
        <p:nvGrpSpPr>
          <p:cNvPr id="562" name="Google Shape;562;g2b43bc45814_1_5"/>
          <p:cNvGrpSpPr/>
          <p:nvPr/>
        </p:nvGrpSpPr>
        <p:grpSpPr>
          <a:xfrm>
            <a:off x="4344171" y="1133825"/>
            <a:ext cx="1485915" cy="473625"/>
            <a:chOff x="8509375" y="4924372"/>
            <a:chExt cx="4087800" cy="1263000"/>
          </a:xfrm>
        </p:grpSpPr>
        <p:sp>
          <p:nvSpPr>
            <p:cNvPr id="563" name="Google Shape;563;g2b43bc45814_1_5"/>
            <p:cNvSpPr/>
            <p:nvPr/>
          </p:nvSpPr>
          <p:spPr>
            <a:xfrm>
              <a:off x="8509375" y="4924372"/>
              <a:ext cx="4087800" cy="1263000"/>
            </a:xfrm>
            <a:prstGeom prst="roundRect">
              <a:avLst>
                <a:gd fmla="val 0" name="adj"/>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200">
                <a:solidFill>
                  <a:schemeClr val="lt1"/>
                </a:solidFill>
                <a:latin typeface="Roboto Medium"/>
                <a:ea typeface="Roboto Medium"/>
                <a:cs typeface="Roboto Medium"/>
                <a:sym typeface="Roboto Medium"/>
              </a:endParaRPr>
            </a:p>
          </p:txBody>
        </p:sp>
        <p:sp>
          <p:nvSpPr>
            <p:cNvPr id="564" name="Google Shape;564;g2b43bc45814_1_5"/>
            <p:cNvSpPr/>
            <p:nvPr/>
          </p:nvSpPr>
          <p:spPr>
            <a:xfrm>
              <a:off x="9053380" y="5075085"/>
              <a:ext cx="2999700" cy="5847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lang="en" sz="1200">
                  <a:solidFill>
                    <a:schemeClr val="lt1"/>
                  </a:solidFill>
                  <a:latin typeface="Roboto Medium"/>
                  <a:ea typeface="Roboto Medium"/>
                  <a:cs typeface="Roboto Medium"/>
                  <a:sym typeface="Roboto Medium"/>
                </a:rPr>
                <a:t>Taipy Community</a:t>
              </a:r>
              <a:endParaRPr sz="1800">
                <a:solidFill>
                  <a:schemeClr val="lt1"/>
                </a:solidFill>
                <a:latin typeface="Roboto Medium"/>
                <a:ea typeface="Roboto Medium"/>
                <a:cs typeface="Roboto Medium"/>
                <a:sym typeface="Roboto Medium"/>
              </a:endParaRPr>
            </a:p>
          </p:txBody>
        </p:sp>
      </p:grpSp>
      <p:grpSp>
        <p:nvGrpSpPr>
          <p:cNvPr id="565" name="Google Shape;565;g2b43bc45814_1_5"/>
          <p:cNvGrpSpPr/>
          <p:nvPr/>
        </p:nvGrpSpPr>
        <p:grpSpPr>
          <a:xfrm>
            <a:off x="6302896" y="1133825"/>
            <a:ext cx="1485915" cy="473625"/>
            <a:chOff x="8509375" y="4924372"/>
            <a:chExt cx="4087800" cy="1263000"/>
          </a:xfrm>
        </p:grpSpPr>
        <p:sp>
          <p:nvSpPr>
            <p:cNvPr id="566" name="Google Shape;566;g2b43bc45814_1_5"/>
            <p:cNvSpPr/>
            <p:nvPr/>
          </p:nvSpPr>
          <p:spPr>
            <a:xfrm>
              <a:off x="8509375" y="4924372"/>
              <a:ext cx="4087800" cy="1263000"/>
            </a:xfrm>
            <a:prstGeom prst="roundRect">
              <a:avLst>
                <a:gd fmla="val 0" name="adj"/>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200">
                <a:solidFill>
                  <a:schemeClr val="lt1"/>
                </a:solidFill>
                <a:latin typeface="Roboto Medium"/>
                <a:ea typeface="Roboto Medium"/>
                <a:cs typeface="Roboto Medium"/>
                <a:sym typeface="Roboto Medium"/>
              </a:endParaRPr>
            </a:p>
          </p:txBody>
        </p:sp>
        <p:sp>
          <p:nvSpPr>
            <p:cNvPr id="567" name="Google Shape;567;g2b43bc45814_1_5"/>
            <p:cNvSpPr/>
            <p:nvPr/>
          </p:nvSpPr>
          <p:spPr>
            <a:xfrm>
              <a:off x="9053380" y="5075085"/>
              <a:ext cx="2999700" cy="5847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lang="en" sz="1200">
                  <a:solidFill>
                    <a:schemeClr val="lt1"/>
                  </a:solidFill>
                  <a:latin typeface="Roboto Medium"/>
                  <a:ea typeface="Roboto Medium"/>
                  <a:cs typeface="Roboto Medium"/>
                  <a:sym typeface="Roboto Medium"/>
                </a:rPr>
                <a:t>Taipy Enterprise</a:t>
              </a:r>
              <a:endParaRPr sz="1800">
                <a:solidFill>
                  <a:schemeClr val="lt1"/>
                </a:solidFill>
                <a:latin typeface="Roboto Medium"/>
                <a:ea typeface="Roboto Medium"/>
                <a:cs typeface="Roboto Medium"/>
                <a:sym typeface="Roboto Medium"/>
              </a:endParaRPr>
            </a:p>
          </p:txBody>
        </p:sp>
      </p:grpSp>
      <p:sp>
        <p:nvSpPr>
          <p:cNvPr id="568" name="Google Shape;568;g2b43bc45814_1_5"/>
          <p:cNvSpPr/>
          <p:nvPr/>
        </p:nvSpPr>
        <p:spPr>
          <a:xfrm>
            <a:off x="4990235" y="1856247"/>
            <a:ext cx="146700" cy="146700"/>
          </a:xfrm>
          <a:prstGeom prst="ellipse">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9" name="Google Shape;569;g2b43bc45814_1_5"/>
          <p:cNvSpPr/>
          <p:nvPr/>
        </p:nvSpPr>
        <p:spPr>
          <a:xfrm>
            <a:off x="6943556" y="2157849"/>
            <a:ext cx="146700" cy="146700"/>
          </a:xfrm>
          <a:prstGeom prst="ellipse">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0" name="Google Shape;570;g2b43bc45814_1_5"/>
          <p:cNvSpPr/>
          <p:nvPr/>
        </p:nvSpPr>
        <p:spPr>
          <a:xfrm>
            <a:off x="6943556" y="2484784"/>
            <a:ext cx="146700" cy="146700"/>
          </a:xfrm>
          <a:prstGeom prst="ellipse">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1" name="Google Shape;571;g2b43bc45814_1_5"/>
          <p:cNvSpPr/>
          <p:nvPr/>
        </p:nvSpPr>
        <p:spPr>
          <a:xfrm>
            <a:off x="6943556" y="3182196"/>
            <a:ext cx="146700" cy="146700"/>
          </a:xfrm>
          <a:prstGeom prst="ellipse">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572" name="Google Shape;572;g2b43bc45814_1_5"/>
          <p:cNvGrpSpPr/>
          <p:nvPr/>
        </p:nvGrpSpPr>
        <p:grpSpPr>
          <a:xfrm>
            <a:off x="1145074" y="1133825"/>
            <a:ext cx="2760274" cy="473625"/>
            <a:chOff x="8509375" y="4924372"/>
            <a:chExt cx="7593600" cy="1263000"/>
          </a:xfrm>
        </p:grpSpPr>
        <p:sp>
          <p:nvSpPr>
            <p:cNvPr id="573" name="Google Shape;573;g2b43bc45814_1_5"/>
            <p:cNvSpPr/>
            <p:nvPr/>
          </p:nvSpPr>
          <p:spPr>
            <a:xfrm>
              <a:off x="8509375" y="4924372"/>
              <a:ext cx="7593600" cy="1263000"/>
            </a:xfrm>
            <a:prstGeom prst="roundRect">
              <a:avLst>
                <a:gd fmla="val 0" name="adj"/>
              </a:avLst>
            </a:prstGeom>
            <a:solidFill>
              <a:schemeClr val="dk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200">
                <a:solidFill>
                  <a:schemeClr val="lt1"/>
                </a:solidFill>
                <a:latin typeface="Roboto Medium"/>
                <a:ea typeface="Roboto Medium"/>
                <a:cs typeface="Roboto Medium"/>
                <a:sym typeface="Roboto Medium"/>
              </a:endParaRPr>
            </a:p>
          </p:txBody>
        </p:sp>
        <p:sp>
          <p:nvSpPr>
            <p:cNvPr id="574" name="Google Shape;574;g2b43bc45814_1_5"/>
            <p:cNvSpPr/>
            <p:nvPr/>
          </p:nvSpPr>
          <p:spPr>
            <a:xfrm>
              <a:off x="8967612" y="5263517"/>
              <a:ext cx="2999700" cy="584700"/>
            </a:xfrm>
            <a:prstGeom prst="rect">
              <a:avLst/>
            </a:prstGeom>
            <a:noFill/>
            <a:ln>
              <a:noFill/>
            </a:ln>
          </p:spPr>
          <p:txBody>
            <a:bodyPr anchorCtr="0" anchor="t" bIns="17150" lIns="34300" spcFirstLastPara="1" rIns="34300" wrap="square" tIns="17150">
              <a:noAutofit/>
            </a:bodyPr>
            <a:lstStyle/>
            <a:p>
              <a:pPr indent="0" lvl="0" marL="0" marR="0" rtl="0" algn="l">
                <a:spcBef>
                  <a:spcPts val="0"/>
                </a:spcBef>
                <a:spcAft>
                  <a:spcPts val="0"/>
                </a:spcAft>
                <a:buNone/>
              </a:pPr>
              <a:r>
                <a:rPr lang="en" sz="1200">
                  <a:solidFill>
                    <a:schemeClr val="lt1"/>
                  </a:solidFill>
                  <a:latin typeface="Roboto Medium"/>
                  <a:ea typeface="Roboto Medium"/>
                  <a:cs typeface="Roboto Medium"/>
                  <a:sym typeface="Roboto Medium"/>
                </a:rPr>
                <a:t>Product</a:t>
              </a:r>
              <a:endParaRPr sz="1800">
                <a:solidFill>
                  <a:schemeClr val="lt1"/>
                </a:solidFill>
                <a:latin typeface="Roboto Medium"/>
                <a:ea typeface="Roboto Medium"/>
                <a:cs typeface="Roboto Medium"/>
                <a:sym typeface="Roboto Medium"/>
              </a:endParaRPr>
            </a:p>
          </p:txBody>
        </p:sp>
      </p:grpSp>
      <p:sp>
        <p:nvSpPr>
          <p:cNvPr id="575" name="Google Shape;575;g2b43bc45814_1_5"/>
          <p:cNvSpPr/>
          <p:nvPr/>
        </p:nvSpPr>
        <p:spPr>
          <a:xfrm>
            <a:off x="6943556" y="1850394"/>
            <a:ext cx="146700" cy="146700"/>
          </a:xfrm>
          <a:prstGeom prst="ellipse">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6" name="Google Shape;576;g2b43bc45814_1_5"/>
          <p:cNvSpPr/>
          <p:nvPr/>
        </p:nvSpPr>
        <p:spPr>
          <a:xfrm>
            <a:off x="6943556" y="2830551"/>
            <a:ext cx="146700" cy="146700"/>
          </a:xfrm>
          <a:prstGeom prst="ellipse">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7" name="Google Shape;577;g2b43bc45814_1_5"/>
          <p:cNvSpPr/>
          <p:nvPr/>
        </p:nvSpPr>
        <p:spPr>
          <a:xfrm>
            <a:off x="6943556" y="3525844"/>
            <a:ext cx="146700" cy="146700"/>
          </a:xfrm>
          <a:prstGeom prst="ellipse">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8" name="Google Shape;578;g2b43bc45814_1_5"/>
          <p:cNvSpPr/>
          <p:nvPr/>
        </p:nvSpPr>
        <p:spPr>
          <a:xfrm>
            <a:off x="6938281" y="3850606"/>
            <a:ext cx="146700" cy="146700"/>
          </a:xfrm>
          <a:prstGeom prst="ellipse">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9" name="Google Shape;579;g2b43bc45814_1_5"/>
          <p:cNvSpPr/>
          <p:nvPr/>
        </p:nvSpPr>
        <p:spPr>
          <a:xfrm>
            <a:off x="6938281" y="4189618"/>
            <a:ext cx="146700" cy="146700"/>
          </a:xfrm>
          <a:prstGeom prst="ellipse">
            <a:avLst/>
          </a:prstGeom>
          <a:solidFill>
            <a:schemeClr val="l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2bcab29dd57_0_1"/>
          <p:cNvSpPr txBox="1"/>
          <p:nvPr>
            <p:ph type="title"/>
          </p:nvPr>
        </p:nvSpPr>
        <p:spPr>
          <a:xfrm>
            <a:off x="471825" y="16350"/>
            <a:ext cx="8222400" cy="64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Taipy Sales Engagement Process</a:t>
            </a:r>
            <a:endParaRPr/>
          </a:p>
        </p:txBody>
      </p:sp>
      <p:sp>
        <p:nvSpPr>
          <p:cNvPr id="585" name="Google Shape;585;g2bcab29dd57_0_1"/>
          <p:cNvSpPr/>
          <p:nvPr/>
        </p:nvSpPr>
        <p:spPr>
          <a:xfrm>
            <a:off x="471825" y="1639931"/>
            <a:ext cx="1386000" cy="800100"/>
          </a:xfrm>
          <a:prstGeom prst="roundRect">
            <a:avLst>
              <a:gd fmla="val 16667" name="adj"/>
            </a:avLst>
          </a:prstGeom>
          <a:gradFill>
            <a:gsLst>
              <a:gs pos="0">
                <a:srgbClr val="FF8178"/>
              </a:gs>
              <a:gs pos="35000">
                <a:srgbClr val="FFA6A0"/>
              </a:gs>
              <a:gs pos="100000">
                <a:srgbClr val="FFD9D6"/>
              </a:gs>
            </a:gsLst>
            <a:lin ang="16200038" scaled="0"/>
          </a:gradFill>
          <a:ln cap="flat" cmpd="sng" w="9525">
            <a:solidFill>
              <a:srgbClr val="FE402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Discovery Session </a:t>
            </a:r>
            <a:endParaRPr/>
          </a:p>
        </p:txBody>
      </p:sp>
      <p:sp>
        <p:nvSpPr>
          <p:cNvPr id="586" name="Google Shape;586;g2bcab29dd57_0_1"/>
          <p:cNvSpPr/>
          <p:nvPr/>
        </p:nvSpPr>
        <p:spPr>
          <a:xfrm>
            <a:off x="3260269" y="1639931"/>
            <a:ext cx="1386000" cy="800100"/>
          </a:xfrm>
          <a:prstGeom prst="roundRect">
            <a:avLst>
              <a:gd fmla="val 16667" name="adj"/>
            </a:avLst>
          </a:prstGeom>
          <a:gradFill>
            <a:gsLst>
              <a:gs pos="0">
                <a:srgbClr val="FF8178"/>
              </a:gs>
              <a:gs pos="35000">
                <a:srgbClr val="FFA6A0"/>
              </a:gs>
              <a:gs pos="100000">
                <a:srgbClr val="FFD9D6"/>
              </a:gs>
            </a:gsLst>
            <a:lin ang="16200038" scaled="0"/>
          </a:gradFill>
          <a:ln cap="flat" cmpd="sng" w="9525">
            <a:solidFill>
              <a:srgbClr val="FE402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Tai</a:t>
            </a:r>
            <a:r>
              <a:rPr lang="en">
                <a:solidFill>
                  <a:schemeClr val="dk1"/>
                </a:solidFill>
              </a:rPr>
              <a:t>P</a:t>
            </a:r>
            <a:r>
              <a:rPr b="0" i="0" lang="en" sz="1400" u="none" cap="none" strike="noStrike">
                <a:solidFill>
                  <a:schemeClr val="dk1"/>
                </a:solidFill>
                <a:latin typeface="Arial"/>
                <a:ea typeface="Arial"/>
                <a:cs typeface="Arial"/>
                <a:sym typeface="Arial"/>
              </a:rPr>
              <a:t>ython</a:t>
            </a:r>
            <a:endParaRPr/>
          </a:p>
          <a:p>
            <a:pPr indent="0" lvl="0" marL="0" marR="0" rtl="0" algn="ctr">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Session </a:t>
            </a:r>
            <a:endParaRPr/>
          </a:p>
        </p:txBody>
      </p:sp>
      <p:sp>
        <p:nvSpPr>
          <p:cNvPr id="587" name="Google Shape;587;g2bcab29dd57_0_1"/>
          <p:cNvSpPr/>
          <p:nvPr/>
        </p:nvSpPr>
        <p:spPr>
          <a:xfrm>
            <a:off x="6048713" y="1639931"/>
            <a:ext cx="1386000" cy="800100"/>
          </a:xfrm>
          <a:prstGeom prst="roundRect">
            <a:avLst>
              <a:gd fmla="val 16667" name="adj"/>
            </a:avLst>
          </a:prstGeom>
          <a:gradFill>
            <a:gsLst>
              <a:gs pos="0">
                <a:srgbClr val="FF8178"/>
              </a:gs>
              <a:gs pos="35000">
                <a:srgbClr val="FFA6A0"/>
              </a:gs>
              <a:gs pos="100000">
                <a:srgbClr val="FFD9D6"/>
              </a:gs>
            </a:gsLst>
            <a:lin ang="16200038" scaled="0"/>
          </a:gradFill>
          <a:ln cap="flat" cmpd="sng" w="9525">
            <a:solidFill>
              <a:srgbClr val="FE402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Pilot Engagement</a:t>
            </a:r>
            <a:endParaRPr/>
          </a:p>
        </p:txBody>
      </p:sp>
      <p:sp>
        <p:nvSpPr>
          <p:cNvPr id="588" name="Google Shape;588;g2bcab29dd57_0_1"/>
          <p:cNvSpPr/>
          <p:nvPr/>
        </p:nvSpPr>
        <p:spPr>
          <a:xfrm>
            <a:off x="1874382" y="1900677"/>
            <a:ext cx="1386000" cy="278700"/>
          </a:xfrm>
          <a:prstGeom prst="rightArrow">
            <a:avLst>
              <a:gd fmla="val 50000" name="adj1"/>
              <a:gd fmla="val 50000" name="adj2"/>
            </a:avLst>
          </a:prstGeom>
          <a:solidFill>
            <a:schemeClr val="accent1"/>
          </a:solidFill>
          <a:ln cap="flat" cmpd="sng" w="25400">
            <a:solidFill>
              <a:srgbClr val="1015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9" name="Google Shape;589;g2bcab29dd57_0_1"/>
          <p:cNvSpPr/>
          <p:nvPr/>
        </p:nvSpPr>
        <p:spPr>
          <a:xfrm>
            <a:off x="4662826" y="1900677"/>
            <a:ext cx="1386000" cy="278700"/>
          </a:xfrm>
          <a:prstGeom prst="rightArrow">
            <a:avLst>
              <a:gd fmla="val 50000" name="adj1"/>
              <a:gd fmla="val 50000" name="adj2"/>
            </a:avLst>
          </a:prstGeom>
          <a:solidFill>
            <a:schemeClr val="accent1"/>
          </a:solidFill>
          <a:ln cap="flat" cmpd="sng" w="25400">
            <a:solidFill>
              <a:srgbClr val="1015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0" name="Google Shape;590;g2bcab29dd57_0_1"/>
          <p:cNvSpPr txBox="1"/>
          <p:nvPr/>
        </p:nvSpPr>
        <p:spPr>
          <a:xfrm>
            <a:off x="1293296" y="2649670"/>
            <a:ext cx="17397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1000" u="none" cap="none" strike="noStrike">
                <a:solidFill>
                  <a:srgbClr val="000000"/>
                </a:solidFill>
              </a:rPr>
              <a:t>Use Case(s) specification  </a:t>
            </a:r>
            <a:endParaRPr/>
          </a:p>
        </p:txBody>
      </p:sp>
      <p:sp>
        <p:nvSpPr>
          <p:cNvPr id="591" name="Google Shape;591;g2bcab29dd57_0_1"/>
          <p:cNvSpPr txBox="1"/>
          <p:nvPr/>
        </p:nvSpPr>
        <p:spPr>
          <a:xfrm>
            <a:off x="1288157" y="2903271"/>
            <a:ext cx="19929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Business</a:t>
            </a:r>
            <a:r>
              <a:rPr lang="en" sz="1000"/>
              <a:t> </a:t>
            </a:r>
            <a:r>
              <a:rPr b="0" i="0" lang="en" sz="1000" u="none" cap="none" strike="noStrike">
                <a:solidFill>
                  <a:srgbClr val="000000"/>
                </a:solidFill>
                <a:latin typeface="Arial"/>
                <a:ea typeface="Arial"/>
                <a:cs typeface="Arial"/>
                <a:sym typeface="Arial"/>
              </a:rPr>
              <a:t>&amp; Technical alignment </a:t>
            </a:r>
            <a:endParaRPr/>
          </a:p>
        </p:txBody>
      </p:sp>
      <p:sp>
        <p:nvSpPr>
          <p:cNvPr id="592" name="Google Shape;592;g2bcab29dd57_0_1"/>
          <p:cNvSpPr txBox="1"/>
          <p:nvPr/>
        </p:nvSpPr>
        <p:spPr>
          <a:xfrm>
            <a:off x="1280442" y="3150832"/>
            <a:ext cx="14061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Problem statement(s)</a:t>
            </a:r>
            <a:endParaRPr/>
          </a:p>
        </p:txBody>
      </p:sp>
      <p:sp>
        <p:nvSpPr>
          <p:cNvPr id="593" name="Google Shape;593;g2bcab29dd57_0_1"/>
          <p:cNvSpPr txBox="1"/>
          <p:nvPr/>
        </p:nvSpPr>
        <p:spPr>
          <a:xfrm>
            <a:off x="1268242" y="3422103"/>
            <a:ext cx="16371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Business value/outcome  </a:t>
            </a:r>
            <a:endParaRPr/>
          </a:p>
        </p:txBody>
      </p:sp>
      <p:sp>
        <p:nvSpPr>
          <p:cNvPr id="594" name="Google Shape;594;g2bcab29dd57_0_1"/>
          <p:cNvSpPr txBox="1"/>
          <p:nvPr/>
        </p:nvSpPr>
        <p:spPr>
          <a:xfrm>
            <a:off x="1255530" y="3692882"/>
            <a:ext cx="7827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Time-line  </a:t>
            </a:r>
            <a:endParaRPr/>
          </a:p>
        </p:txBody>
      </p:sp>
      <p:sp>
        <p:nvSpPr>
          <p:cNvPr id="595" name="Google Shape;595;g2bcab29dd57_0_1"/>
          <p:cNvSpPr txBox="1"/>
          <p:nvPr/>
        </p:nvSpPr>
        <p:spPr>
          <a:xfrm>
            <a:off x="3923817" y="2913275"/>
            <a:ext cx="18696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Joint POC working session  </a:t>
            </a:r>
            <a:endParaRPr/>
          </a:p>
        </p:txBody>
      </p:sp>
      <p:sp>
        <p:nvSpPr>
          <p:cNvPr id="596" name="Google Shape;596;g2bcab29dd57_0_1"/>
          <p:cNvSpPr txBox="1"/>
          <p:nvPr/>
        </p:nvSpPr>
        <p:spPr>
          <a:xfrm>
            <a:off x="3936912" y="2667054"/>
            <a:ext cx="17844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Selection and Specification  </a:t>
            </a:r>
            <a:endParaRPr/>
          </a:p>
        </p:txBody>
      </p:sp>
      <p:sp>
        <p:nvSpPr>
          <p:cNvPr id="597" name="Google Shape;597;g2bcab29dd57_0_1"/>
          <p:cNvSpPr txBox="1"/>
          <p:nvPr/>
        </p:nvSpPr>
        <p:spPr>
          <a:xfrm>
            <a:off x="3974352" y="3700029"/>
            <a:ext cx="11145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Pricing for Pilot  </a:t>
            </a:r>
            <a:endParaRPr/>
          </a:p>
        </p:txBody>
      </p:sp>
      <p:sp>
        <p:nvSpPr>
          <p:cNvPr id="598" name="Google Shape;598;g2bcab29dd57_0_1"/>
          <p:cNvSpPr txBox="1"/>
          <p:nvPr/>
        </p:nvSpPr>
        <p:spPr>
          <a:xfrm>
            <a:off x="3955080" y="3163064"/>
            <a:ext cx="16227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Business case definition  </a:t>
            </a:r>
            <a:endParaRPr/>
          </a:p>
        </p:txBody>
      </p:sp>
      <p:sp>
        <p:nvSpPr>
          <p:cNvPr id="599" name="Google Shape;599;g2bcab29dd57_0_1"/>
          <p:cNvSpPr txBox="1"/>
          <p:nvPr/>
        </p:nvSpPr>
        <p:spPr>
          <a:xfrm>
            <a:off x="3969543" y="3427864"/>
            <a:ext cx="11193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Pilot definition   </a:t>
            </a:r>
            <a:endParaRPr/>
          </a:p>
        </p:txBody>
      </p:sp>
      <p:sp>
        <p:nvSpPr>
          <p:cNvPr id="600" name="Google Shape;600;g2bcab29dd57_0_1"/>
          <p:cNvSpPr txBox="1"/>
          <p:nvPr/>
        </p:nvSpPr>
        <p:spPr>
          <a:xfrm>
            <a:off x="6838062" y="2663534"/>
            <a:ext cx="16689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Joint Pilot implementation  </a:t>
            </a:r>
            <a:endParaRPr/>
          </a:p>
        </p:txBody>
      </p:sp>
      <p:sp>
        <p:nvSpPr>
          <p:cNvPr id="601" name="Google Shape;601;g2bcab29dd57_0_1"/>
          <p:cNvSpPr txBox="1"/>
          <p:nvPr/>
        </p:nvSpPr>
        <p:spPr>
          <a:xfrm>
            <a:off x="6827987" y="2909993"/>
            <a:ext cx="20058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Project specification and costing</a:t>
            </a:r>
            <a:endParaRPr/>
          </a:p>
        </p:txBody>
      </p:sp>
      <p:sp>
        <p:nvSpPr>
          <p:cNvPr id="602" name="Google Shape;602;g2bcab29dd57_0_1"/>
          <p:cNvSpPr txBox="1"/>
          <p:nvPr/>
        </p:nvSpPr>
        <p:spPr>
          <a:xfrm>
            <a:off x="6827987" y="3163595"/>
            <a:ext cx="18999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Executive approval for project </a:t>
            </a:r>
            <a:endParaRPr/>
          </a:p>
        </p:txBody>
      </p:sp>
      <p:sp>
        <p:nvSpPr>
          <p:cNvPr id="603" name="Google Shape;603;g2bcab29dd57_0_1"/>
          <p:cNvSpPr txBox="1"/>
          <p:nvPr/>
        </p:nvSpPr>
        <p:spPr>
          <a:xfrm>
            <a:off x="6847375" y="3413343"/>
            <a:ext cx="14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Procurement Process  </a:t>
            </a:r>
            <a:endParaRPr/>
          </a:p>
        </p:txBody>
      </p:sp>
      <p:grpSp>
        <p:nvGrpSpPr>
          <p:cNvPr id="604" name="Google Shape;604;g2bcab29dd57_0_1"/>
          <p:cNvGrpSpPr/>
          <p:nvPr/>
        </p:nvGrpSpPr>
        <p:grpSpPr>
          <a:xfrm>
            <a:off x="908107" y="2440031"/>
            <a:ext cx="421089" cy="1400100"/>
            <a:chOff x="908107" y="2021681"/>
            <a:chExt cx="421089" cy="1400100"/>
          </a:xfrm>
        </p:grpSpPr>
        <p:cxnSp>
          <p:nvCxnSpPr>
            <p:cNvPr id="605" name="Google Shape;605;g2bcab29dd57_0_1"/>
            <p:cNvCxnSpPr/>
            <p:nvPr/>
          </p:nvCxnSpPr>
          <p:spPr>
            <a:xfrm>
              <a:off x="914400" y="2021681"/>
              <a:ext cx="0" cy="1400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06" name="Google Shape;606;g2bcab29dd57_0_1"/>
            <p:cNvCxnSpPr/>
            <p:nvPr/>
          </p:nvCxnSpPr>
          <p:spPr>
            <a:xfrm>
              <a:off x="908108" y="3411138"/>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07" name="Google Shape;607;g2bcab29dd57_0_1"/>
            <p:cNvCxnSpPr/>
            <p:nvPr/>
          </p:nvCxnSpPr>
          <p:spPr>
            <a:xfrm>
              <a:off x="922269" y="3139866"/>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08" name="Google Shape;608;g2bcab29dd57_0_1"/>
            <p:cNvCxnSpPr/>
            <p:nvPr/>
          </p:nvCxnSpPr>
          <p:spPr>
            <a:xfrm>
              <a:off x="908107" y="2855592"/>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09" name="Google Shape;609;g2bcab29dd57_0_1"/>
            <p:cNvCxnSpPr/>
            <p:nvPr/>
          </p:nvCxnSpPr>
          <p:spPr>
            <a:xfrm>
              <a:off x="927496" y="2622229"/>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10" name="Google Shape;610;g2bcab29dd57_0_1"/>
            <p:cNvCxnSpPr/>
            <p:nvPr/>
          </p:nvCxnSpPr>
          <p:spPr>
            <a:xfrm>
              <a:off x="908107" y="2360291"/>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grpSp>
      <p:grpSp>
        <p:nvGrpSpPr>
          <p:cNvPr id="611" name="Google Shape;611;g2bcab29dd57_0_1"/>
          <p:cNvGrpSpPr/>
          <p:nvPr/>
        </p:nvGrpSpPr>
        <p:grpSpPr>
          <a:xfrm>
            <a:off x="3567788" y="2443078"/>
            <a:ext cx="421089" cy="1400100"/>
            <a:chOff x="908107" y="2021681"/>
            <a:chExt cx="421089" cy="1400100"/>
          </a:xfrm>
        </p:grpSpPr>
        <p:cxnSp>
          <p:nvCxnSpPr>
            <p:cNvPr id="612" name="Google Shape;612;g2bcab29dd57_0_1"/>
            <p:cNvCxnSpPr/>
            <p:nvPr/>
          </p:nvCxnSpPr>
          <p:spPr>
            <a:xfrm>
              <a:off x="914400" y="2021681"/>
              <a:ext cx="0" cy="1400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13" name="Google Shape;613;g2bcab29dd57_0_1"/>
            <p:cNvCxnSpPr/>
            <p:nvPr/>
          </p:nvCxnSpPr>
          <p:spPr>
            <a:xfrm>
              <a:off x="908108" y="3411138"/>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14" name="Google Shape;614;g2bcab29dd57_0_1"/>
            <p:cNvCxnSpPr/>
            <p:nvPr/>
          </p:nvCxnSpPr>
          <p:spPr>
            <a:xfrm>
              <a:off x="922269" y="3139866"/>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15" name="Google Shape;615;g2bcab29dd57_0_1"/>
            <p:cNvCxnSpPr/>
            <p:nvPr/>
          </p:nvCxnSpPr>
          <p:spPr>
            <a:xfrm>
              <a:off x="908107" y="2855592"/>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16" name="Google Shape;616;g2bcab29dd57_0_1"/>
            <p:cNvCxnSpPr/>
            <p:nvPr/>
          </p:nvCxnSpPr>
          <p:spPr>
            <a:xfrm>
              <a:off x="927496" y="2622229"/>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17" name="Google Shape;617;g2bcab29dd57_0_1"/>
            <p:cNvCxnSpPr/>
            <p:nvPr/>
          </p:nvCxnSpPr>
          <p:spPr>
            <a:xfrm>
              <a:off x="908107" y="2360291"/>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grpSp>
      <p:cxnSp>
        <p:nvCxnSpPr>
          <p:cNvPr id="618" name="Google Shape;618;g2bcab29dd57_0_1"/>
          <p:cNvCxnSpPr/>
          <p:nvPr/>
        </p:nvCxnSpPr>
        <p:spPr>
          <a:xfrm flipH="1">
            <a:off x="6406836" y="2450744"/>
            <a:ext cx="6300" cy="1118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19" name="Google Shape;619;g2bcab29dd57_0_1"/>
          <p:cNvCxnSpPr/>
          <p:nvPr/>
        </p:nvCxnSpPr>
        <p:spPr>
          <a:xfrm>
            <a:off x="6421005" y="3561785"/>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20" name="Google Shape;620;g2bcab29dd57_0_1"/>
          <p:cNvCxnSpPr/>
          <p:nvPr/>
        </p:nvCxnSpPr>
        <p:spPr>
          <a:xfrm>
            <a:off x="6406843" y="3284655"/>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21" name="Google Shape;621;g2bcab29dd57_0_1"/>
          <p:cNvCxnSpPr/>
          <p:nvPr/>
        </p:nvCxnSpPr>
        <p:spPr>
          <a:xfrm>
            <a:off x="6426232" y="3051292"/>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622" name="Google Shape;622;g2bcab29dd57_0_1"/>
          <p:cNvCxnSpPr/>
          <p:nvPr/>
        </p:nvCxnSpPr>
        <p:spPr>
          <a:xfrm>
            <a:off x="6406843" y="2789354"/>
            <a:ext cx="401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623" name="Google Shape;623;g2bcab29dd57_0_1"/>
          <p:cNvSpPr txBox="1"/>
          <p:nvPr/>
        </p:nvSpPr>
        <p:spPr>
          <a:xfrm>
            <a:off x="829473" y="1197169"/>
            <a:ext cx="7327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600" u="none" cap="none" strike="noStrike">
                <a:solidFill>
                  <a:srgbClr val="000000"/>
                </a:solidFill>
              </a:rPr>
              <a:t>Discover 			     Define 			               Prove </a:t>
            </a:r>
            <a:endParaRPr b="1"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2b43bc45814_1_377"/>
          <p:cNvSpPr txBox="1"/>
          <p:nvPr>
            <p:ph type="title"/>
          </p:nvPr>
        </p:nvSpPr>
        <p:spPr>
          <a:xfrm>
            <a:off x="471825" y="16350"/>
            <a:ext cx="8222400" cy="6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Taipy </a:t>
            </a:r>
            <a:r>
              <a:rPr lang="en" sz="2200"/>
              <a:t>Designer - Example</a:t>
            </a:r>
            <a:endParaRPr/>
          </a:p>
        </p:txBody>
      </p:sp>
      <p:pic>
        <p:nvPicPr>
          <p:cNvPr id="629" name="Google Shape;629;g2b43bc45814_1_377"/>
          <p:cNvPicPr preferRelativeResize="0"/>
          <p:nvPr/>
        </p:nvPicPr>
        <p:blipFill>
          <a:blip r:embed="rId3">
            <a:alphaModFix/>
          </a:blip>
          <a:stretch>
            <a:fillRect/>
          </a:stretch>
        </p:blipFill>
        <p:spPr>
          <a:xfrm>
            <a:off x="270650" y="652125"/>
            <a:ext cx="8359936" cy="4182149"/>
          </a:xfrm>
          <a:prstGeom prst="rect">
            <a:avLst/>
          </a:prstGeom>
          <a:noFill/>
          <a:ln>
            <a:noFill/>
          </a:ln>
        </p:spPr>
      </p:pic>
      <p:sp>
        <p:nvSpPr>
          <p:cNvPr id="630" name="Google Shape;630;g2b43bc45814_1_377"/>
          <p:cNvSpPr txBox="1"/>
          <p:nvPr/>
        </p:nvSpPr>
        <p:spPr>
          <a:xfrm>
            <a:off x="229050" y="632550"/>
            <a:ext cx="814500" cy="2838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6"/>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b43bc45814_1_643"/>
          <p:cNvSpPr txBox="1"/>
          <p:nvPr>
            <p:ph type="ctrTitle"/>
          </p:nvPr>
        </p:nvSpPr>
        <p:spPr>
          <a:xfrm>
            <a:off x="393750" y="1428750"/>
            <a:ext cx="8813700" cy="17547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3400"/>
              <a:t>Taipy has a ‘natural’ integration </a:t>
            </a:r>
            <a:endParaRPr sz="3400"/>
          </a:p>
          <a:p>
            <a:pPr indent="0" lvl="0" marL="0" rtl="0" algn="ctr">
              <a:spcBef>
                <a:spcPts val="0"/>
              </a:spcBef>
              <a:spcAft>
                <a:spcPts val="0"/>
              </a:spcAft>
              <a:buNone/>
            </a:pPr>
            <a:r>
              <a:rPr lang="en" sz="3400"/>
              <a:t>with  </a:t>
            </a:r>
            <a:endParaRPr sz="3400"/>
          </a:p>
          <a:p>
            <a:pPr indent="0" lvl="0" marL="0" rtl="0" algn="ctr">
              <a:spcBef>
                <a:spcPts val="0"/>
              </a:spcBef>
              <a:spcAft>
                <a:spcPts val="0"/>
              </a:spcAft>
              <a:buNone/>
            </a:pPr>
            <a:r>
              <a:rPr lang="en" sz="3400"/>
              <a:t>Data Analytics Platforms </a:t>
            </a:r>
            <a:endParaRPr sz="3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2b43bc45814_3_0"/>
          <p:cNvSpPr/>
          <p:nvPr/>
        </p:nvSpPr>
        <p:spPr>
          <a:xfrm>
            <a:off x="6316925" y="1208975"/>
            <a:ext cx="2835300" cy="29175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1" name="Google Shape;641;g2b43bc45814_3_0"/>
          <p:cNvSpPr/>
          <p:nvPr/>
        </p:nvSpPr>
        <p:spPr>
          <a:xfrm>
            <a:off x="3319225" y="1209125"/>
            <a:ext cx="2896800" cy="29175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2" name="Google Shape;642;g2b43bc45814_3_0"/>
          <p:cNvSpPr txBox="1"/>
          <p:nvPr>
            <p:ph type="title"/>
          </p:nvPr>
        </p:nvSpPr>
        <p:spPr>
          <a:xfrm>
            <a:off x="457200" y="357800"/>
            <a:ext cx="2577000" cy="554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Examples</a:t>
            </a:r>
            <a:endParaRPr/>
          </a:p>
        </p:txBody>
      </p:sp>
      <p:sp>
        <p:nvSpPr>
          <p:cNvPr id="643" name="Google Shape;643;g2b43bc45814_3_0"/>
          <p:cNvSpPr txBox="1"/>
          <p:nvPr>
            <p:ph idx="1" type="body"/>
          </p:nvPr>
        </p:nvSpPr>
        <p:spPr>
          <a:xfrm>
            <a:off x="457075" y="1465800"/>
            <a:ext cx="2577000" cy="1535400"/>
          </a:xfrm>
          <a:prstGeom prst="rect">
            <a:avLst/>
          </a:prstGeom>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sz="1300"/>
              <a:t>Databricks,</a:t>
            </a:r>
            <a:endParaRPr sz="1300"/>
          </a:p>
          <a:p>
            <a:pPr indent="-311150" lvl="0" marL="457200" rtl="0" algn="l">
              <a:spcBef>
                <a:spcPts val="0"/>
              </a:spcBef>
              <a:spcAft>
                <a:spcPts val="0"/>
              </a:spcAft>
              <a:buSzPts val="1300"/>
              <a:buChar char="●"/>
            </a:pPr>
            <a:r>
              <a:rPr lang="en" sz="1300"/>
              <a:t>Dataiku </a:t>
            </a:r>
            <a:endParaRPr sz="1300"/>
          </a:p>
          <a:p>
            <a:pPr indent="-311150" lvl="0" marL="457200" rtl="0" algn="l">
              <a:spcBef>
                <a:spcPts val="0"/>
              </a:spcBef>
              <a:spcAft>
                <a:spcPts val="0"/>
              </a:spcAft>
              <a:buSzPts val="1300"/>
              <a:buChar char="●"/>
            </a:pPr>
            <a:r>
              <a:rPr lang="en" sz="1300"/>
              <a:t>AWS SageMaker</a:t>
            </a:r>
            <a:endParaRPr sz="1300"/>
          </a:p>
          <a:p>
            <a:pPr indent="-311150" lvl="0" marL="457200" rtl="0" algn="l">
              <a:spcBef>
                <a:spcPts val="0"/>
              </a:spcBef>
              <a:spcAft>
                <a:spcPts val="0"/>
              </a:spcAft>
              <a:buSzPts val="1300"/>
              <a:buChar char="●"/>
            </a:pPr>
            <a:r>
              <a:rPr lang="en" sz="1300"/>
              <a:t>Google Colab</a:t>
            </a:r>
            <a:endParaRPr sz="1300"/>
          </a:p>
          <a:p>
            <a:pPr indent="-311150" lvl="0" marL="457200" rtl="0" algn="l">
              <a:spcBef>
                <a:spcPts val="0"/>
              </a:spcBef>
              <a:spcAft>
                <a:spcPts val="0"/>
              </a:spcAft>
              <a:buSzPts val="1300"/>
              <a:buChar char="●"/>
            </a:pPr>
            <a:r>
              <a:rPr lang="en" sz="1300"/>
              <a:t>IBM WatsonX, </a:t>
            </a:r>
            <a:endParaRPr sz="1300"/>
          </a:p>
          <a:p>
            <a:pPr indent="-311150" lvl="0" marL="457200" rtl="0" algn="l">
              <a:spcBef>
                <a:spcPts val="0"/>
              </a:spcBef>
              <a:spcAft>
                <a:spcPts val="0"/>
              </a:spcAft>
              <a:buSzPts val="1300"/>
              <a:buChar char="●"/>
            </a:pPr>
            <a:r>
              <a:rPr lang="en" sz="1300"/>
              <a:t>etc.</a:t>
            </a:r>
            <a:endParaRPr sz="1300"/>
          </a:p>
        </p:txBody>
      </p:sp>
      <p:grpSp>
        <p:nvGrpSpPr>
          <p:cNvPr id="644" name="Google Shape;644;g2b43bc45814_3_0"/>
          <p:cNvGrpSpPr/>
          <p:nvPr/>
        </p:nvGrpSpPr>
        <p:grpSpPr>
          <a:xfrm>
            <a:off x="3440075" y="1448701"/>
            <a:ext cx="2654789" cy="692805"/>
            <a:chOff x="459024" y="825620"/>
            <a:chExt cx="1699500" cy="595500"/>
          </a:xfrm>
        </p:grpSpPr>
        <p:sp>
          <p:nvSpPr>
            <p:cNvPr id="645" name="Google Shape;645;g2b43bc45814_3_0"/>
            <p:cNvSpPr/>
            <p:nvPr/>
          </p:nvSpPr>
          <p:spPr>
            <a:xfrm>
              <a:off x="459024" y="825620"/>
              <a:ext cx="1699500" cy="5955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1100">
                <a:latin typeface="Lato"/>
                <a:ea typeface="Lato"/>
                <a:cs typeface="Lato"/>
                <a:sym typeface="Lato"/>
              </a:endParaRPr>
            </a:p>
          </p:txBody>
        </p:sp>
        <p:sp>
          <p:nvSpPr>
            <p:cNvPr id="646" name="Google Shape;646;g2b43bc45814_3_0"/>
            <p:cNvSpPr txBox="1"/>
            <p:nvPr/>
          </p:nvSpPr>
          <p:spPr>
            <a:xfrm>
              <a:off x="728550" y="908136"/>
              <a:ext cx="1296600" cy="44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latin typeface="Lato"/>
                  <a:ea typeface="Lato"/>
                  <a:cs typeface="Lato"/>
                  <a:sym typeface="Lato"/>
                </a:rPr>
                <a:t>Taipy Application connects Databricks Data Sources</a:t>
              </a:r>
              <a:endParaRPr b="1" i="0" sz="1100" u="none" cap="none" strike="noStrike">
                <a:solidFill>
                  <a:srgbClr val="000000"/>
                </a:solidFill>
                <a:latin typeface="Lato"/>
                <a:ea typeface="Lato"/>
                <a:cs typeface="Lato"/>
                <a:sym typeface="Lato"/>
              </a:endParaRPr>
            </a:p>
          </p:txBody>
        </p:sp>
      </p:grpSp>
      <p:grpSp>
        <p:nvGrpSpPr>
          <p:cNvPr id="647" name="Google Shape;647;g2b43bc45814_3_0"/>
          <p:cNvGrpSpPr/>
          <p:nvPr/>
        </p:nvGrpSpPr>
        <p:grpSpPr>
          <a:xfrm>
            <a:off x="3440150" y="2341279"/>
            <a:ext cx="2654800" cy="631393"/>
            <a:chOff x="458997" y="1291838"/>
            <a:chExt cx="1366200" cy="457200"/>
          </a:xfrm>
        </p:grpSpPr>
        <p:sp>
          <p:nvSpPr>
            <p:cNvPr id="648" name="Google Shape;648;g2b43bc45814_3_0"/>
            <p:cNvSpPr/>
            <p:nvPr/>
          </p:nvSpPr>
          <p:spPr>
            <a:xfrm>
              <a:off x="458997" y="1291838"/>
              <a:ext cx="1366200" cy="4572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1100">
                <a:latin typeface="Lato"/>
                <a:ea typeface="Lato"/>
                <a:cs typeface="Lato"/>
                <a:sym typeface="Lato"/>
              </a:endParaRPr>
            </a:p>
          </p:txBody>
        </p:sp>
        <p:sp>
          <p:nvSpPr>
            <p:cNvPr id="649" name="Google Shape;649;g2b43bc45814_3_0"/>
            <p:cNvSpPr txBox="1"/>
            <p:nvPr/>
          </p:nvSpPr>
          <p:spPr>
            <a:xfrm>
              <a:off x="676461" y="1314029"/>
              <a:ext cx="1028400" cy="37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latin typeface="Lato"/>
                  <a:ea typeface="Lato"/>
                  <a:cs typeface="Lato"/>
                  <a:sym typeface="Lato"/>
                </a:rPr>
                <a:t>Taipy Application calls Databricks Jobs</a:t>
              </a:r>
              <a:endParaRPr b="1" i="0" sz="1100" u="none" cap="none" strike="noStrike">
                <a:solidFill>
                  <a:srgbClr val="000000"/>
                </a:solidFill>
                <a:latin typeface="Lato"/>
                <a:ea typeface="Lato"/>
                <a:cs typeface="Lato"/>
                <a:sym typeface="Lato"/>
              </a:endParaRPr>
            </a:p>
          </p:txBody>
        </p:sp>
      </p:grpSp>
      <p:grpSp>
        <p:nvGrpSpPr>
          <p:cNvPr id="650" name="Google Shape;650;g2b43bc45814_3_0"/>
          <p:cNvGrpSpPr/>
          <p:nvPr/>
        </p:nvGrpSpPr>
        <p:grpSpPr>
          <a:xfrm>
            <a:off x="3444874" y="3147427"/>
            <a:ext cx="2654820" cy="692701"/>
            <a:chOff x="459017" y="2247550"/>
            <a:chExt cx="2115900" cy="608700"/>
          </a:xfrm>
        </p:grpSpPr>
        <p:sp>
          <p:nvSpPr>
            <p:cNvPr id="651" name="Google Shape;651;g2b43bc45814_3_0"/>
            <p:cNvSpPr/>
            <p:nvPr/>
          </p:nvSpPr>
          <p:spPr>
            <a:xfrm>
              <a:off x="459017" y="2247550"/>
              <a:ext cx="2115900" cy="6087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1100">
                <a:latin typeface="Lato"/>
                <a:ea typeface="Lato"/>
                <a:cs typeface="Lato"/>
                <a:sym typeface="Lato"/>
              </a:endParaRPr>
            </a:p>
          </p:txBody>
        </p:sp>
        <p:sp>
          <p:nvSpPr>
            <p:cNvPr id="652" name="Google Shape;652;g2b43bc45814_3_0"/>
            <p:cNvSpPr txBox="1"/>
            <p:nvPr/>
          </p:nvSpPr>
          <p:spPr>
            <a:xfrm>
              <a:off x="789093" y="2321050"/>
              <a:ext cx="1665900" cy="459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latin typeface="Lato"/>
                  <a:ea typeface="Lato"/>
                  <a:cs typeface="Lato"/>
                  <a:sym typeface="Lato"/>
                </a:rPr>
                <a:t>Run Taipy within Databricks Notebooks</a:t>
              </a:r>
              <a:endParaRPr b="1" i="0" sz="1100" u="none" cap="none" strike="noStrike">
                <a:solidFill>
                  <a:srgbClr val="000000"/>
                </a:solidFill>
                <a:latin typeface="Lato"/>
                <a:ea typeface="Lato"/>
                <a:cs typeface="Lato"/>
                <a:sym typeface="Lato"/>
              </a:endParaRPr>
            </a:p>
          </p:txBody>
        </p:sp>
      </p:grpSp>
      <p:grpSp>
        <p:nvGrpSpPr>
          <p:cNvPr id="653" name="Google Shape;653;g2b43bc45814_3_0"/>
          <p:cNvGrpSpPr/>
          <p:nvPr/>
        </p:nvGrpSpPr>
        <p:grpSpPr>
          <a:xfrm>
            <a:off x="6407600" y="1742589"/>
            <a:ext cx="2654789" cy="692805"/>
            <a:chOff x="459024" y="825620"/>
            <a:chExt cx="1699500" cy="595500"/>
          </a:xfrm>
        </p:grpSpPr>
        <p:sp>
          <p:nvSpPr>
            <p:cNvPr id="654" name="Google Shape;654;g2b43bc45814_3_0"/>
            <p:cNvSpPr/>
            <p:nvPr/>
          </p:nvSpPr>
          <p:spPr>
            <a:xfrm>
              <a:off x="459024" y="825620"/>
              <a:ext cx="1699500" cy="5955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1100">
                <a:latin typeface="Lato"/>
                <a:ea typeface="Lato"/>
                <a:cs typeface="Lato"/>
                <a:sym typeface="Lato"/>
              </a:endParaRPr>
            </a:p>
          </p:txBody>
        </p:sp>
        <p:sp>
          <p:nvSpPr>
            <p:cNvPr id="655" name="Google Shape;655;g2b43bc45814_3_0"/>
            <p:cNvSpPr txBox="1"/>
            <p:nvPr/>
          </p:nvSpPr>
          <p:spPr>
            <a:xfrm>
              <a:off x="728542" y="908128"/>
              <a:ext cx="1152600" cy="44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latin typeface="Lato"/>
                  <a:ea typeface="Lato"/>
                  <a:cs typeface="Lato"/>
                  <a:sym typeface="Lato"/>
                </a:rPr>
                <a:t>Taipy embedded  in Dataiku</a:t>
              </a:r>
              <a:endParaRPr b="1" i="0" sz="1100" u="none" cap="none" strike="noStrike">
                <a:solidFill>
                  <a:srgbClr val="000000"/>
                </a:solidFill>
                <a:latin typeface="Lato"/>
                <a:ea typeface="Lato"/>
                <a:cs typeface="Lato"/>
                <a:sym typeface="Lato"/>
              </a:endParaRPr>
            </a:p>
          </p:txBody>
        </p:sp>
      </p:grpSp>
      <p:grpSp>
        <p:nvGrpSpPr>
          <p:cNvPr id="656" name="Google Shape;656;g2b43bc45814_3_0"/>
          <p:cNvGrpSpPr/>
          <p:nvPr/>
        </p:nvGrpSpPr>
        <p:grpSpPr>
          <a:xfrm>
            <a:off x="6407675" y="2787566"/>
            <a:ext cx="2654800" cy="631393"/>
            <a:chOff x="458997" y="1291838"/>
            <a:chExt cx="1366200" cy="457200"/>
          </a:xfrm>
        </p:grpSpPr>
        <p:sp>
          <p:nvSpPr>
            <p:cNvPr id="657" name="Google Shape;657;g2b43bc45814_3_0"/>
            <p:cNvSpPr/>
            <p:nvPr/>
          </p:nvSpPr>
          <p:spPr>
            <a:xfrm>
              <a:off x="458997" y="1291838"/>
              <a:ext cx="1366200" cy="4572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1100">
                <a:latin typeface="Lato"/>
                <a:ea typeface="Lato"/>
                <a:cs typeface="Lato"/>
                <a:sym typeface="Lato"/>
              </a:endParaRPr>
            </a:p>
          </p:txBody>
        </p:sp>
        <p:sp>
          <p:nvSpPr>
            <p:cNvPr id="658" name="Google Shape;658;g2b43bc45814_3_0"/>
            <p:cNvSpPr txBox="1"/>
            <p:nvPr/>
          </p:nvSpPr>
          <p:spPr>
            <a:xfrm>
              <a:off x="676461" y="1314029"/>
              <a:ext cx="1028400" cy="37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latin typeface="Lato"/>
                  <a:ea typeface="Lato"/>
                  <a:cs typeface="Lato"/>
                  <a:sym typeface="Lato"/>
                </a:rPr>
                <a:t>Taipy application calls Dataiku pipelines</a:t>
              </a:r>
              <a:endParaRPr b="1" i="0" sz="1100" u="none" cap="none" strike="noStrike">
                <a:solidFill>
                  <a:srgbClr val="000000"/>
                </a:solidFill>
                <a:latin typeface="Lato"/>
                <a:ea typeface="Lato"/>
                <a:cs typeface="Lato"/>
                <a:sym typeface="Lato"/>
              </a:endParaRPr>
            </a:p>
          </p:txBody>
        </p:sp>
      </p:grpSp>
      <p:pic>
        <p:nvPicPr>
          <p:cNvPr id="659" name="Google Shape;659;g2b43bc45814_3_0"/>
          <p:cNvPicPr preferRelativeResize="0"/>
          <p:nvPr/>
        </p:nvPicPr>
        <p:blipFill>
          <a:blip r:embed="rId3">
            <a:alphaModFix/>
          </a:blip>
          <a:stretch>
            <a:fillRect/>
          </a:stretch>
        </p:blipFill>
        <p:spPr>
          <a:xfrm>
            <a:off x="3803113" y="457199"/>
            <a:ext cx="1928721" cy="631375"/>
          </a:xfrm>
          <a:prstGeom prst="rect">
            <a:avLst/>
          </a:prstGeom>
          <a:noFill/>
          <a:ln>
            <a:noFill/>
          </a:ln>
        </p:spPr>
      </p:pic>
      <p:pic>
        <p:nvPicPr>
          <p:cNvPr id="660" name="Google Shape;660;g2b43bc45814_3_0"/>
          <p:cNvPicPr preferRelativeResize="0"/>
          <p:nvPr/>
        </p:nvPicPr>
        <p:blipFill>
          <a:blip r:embed="rId4">
            <a:alphaModFix/>
          </a:blip>
          <a:stretch>
            <a:fillRect/>
          </a:stretch>
        </p:blipFill>
        <p:spPr>
          <a:xfrm>
            <a:off x="6896653" y="457188"/>
            <a:ext cx="1469097" cy="631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2b43bc45814_1_635"/>
          <p:cNvSpPr txBox="1"/>
          <p:nvPr>
            <p:ph type="title"/>
          </p:nvPr>
        </p:nvSpPr>
        <p:spPr>
          <a:xfrm>
            <a:off x="460950" y="1387500"/>
            <a:ext cx="8222100" cy="738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Additional Slides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3" name="Shape 673"/>
        <p:cNvGrpSpPr/>
        <p:nvPr/>
      </p:nvGrpSpPr>
      <p:grpSpPr>
        <a:xfrm>
          <a:off x="0" y="0"/>
          <a:ext cx="0" cy="0"/>
          <a:chOff x="0" y="0"/>
          <a:chExt cx="0" cy="0"/>
        </a:xfrm>
      </p:grpSpPr>
      <p:sp>
        <p:nvSpPr>
          <p:cNvPr id="674" name="Google Shape;674;g280ac2a2a9f_0_2627"/>
          <p:cNvSpPr txBox="1"/>
          <p:nvPr>
            <p:ph type="title"/>
          </p:nvPr>
        </p:nvSpPr>
        <p:spPr>
          <a:xfrm>
            <a:off x="457200" y="1893900"/>
            <a:ext cx="6286200" cy="1012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29628"/>
              <a:buNone/>
            </a:pPr>
            <a:r>
              <a:rPr lang="en"/>
              <a:t>Taipy’s own Cloud,</a:t>
            </a:r>
            <a:endParaRPr/>
          </a:p>
          <a:p>
            <a:pPr indent="0" lvl="0" marL="0" rtl="0" algn="ctr">
              <a:lnSpc>
                <a:spcPct val="100000"/>
              </a:lnSpc>
              <a:spcBef>
                <a:spcPts val="0"/>
              </a:spcBef>
              <a:spcAft>
                <a:spcPts val="0"/>
              </a:spcAft>
              <a:buSzPct val="129628"/>
              <a:buNone/>
            </a:pPr>
            <a:r>
              <a:rPr lang="en">
                <a:solidFill>
                  <a:schemeClr val="accent2"/>
                </a:solidFill>
              </a:rPr>
              <a:t>Taipy Cloud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81fe55ce57_0_0"/>
          <p:cNvSpPr txBox="1"/>
          <p:nvPr>
            <p:ph type="title"/>
          </p:nvPr>
        </p:nvSpPr>
        <p:spPr>
          <a:xfrm>
            <a:off x="457200" y="1264075"/>
            <a:ext cx="8229600" cy="2530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85194"/>
              <a:buNone/>
            </a:pPr>
            <a:r>
              <a:rPr lang="en" sz="3600">
                <a:latin typeface="Lato Black"/>
                <a:ea typeface="Lato Black"/>
                <a:cs typeface="Lato Black"/>
                <a:sym typeface="Lato Black"/>
              </a:rPr>
              <a:t>The </a:t>
            </a:r>
            <a:r>
              <a:rPr lang="en" sz="3600">
                <a:solidFill>
                  <a:schemeClr val="accent2"/>
                </a:solidFill>
                <a:latin typeface="Lato Black"/>
                <a:ea typeface="Lato Black"/>
                <a:cs typeface="Lato Black"/>
                <a:sym typeface="Lato Black"/>
              </a:rPr>
              <a:t>Causes</a:t>
            </a:r>
            <a:endParaRPr sz="3600">
              <a:solidFill>
                <a:schemeClr val="accent2"/>
              </a:solidFill>
              <a:latin typeface="Lato Black"/>
              <a:ea typeface="Lato Black"/>
              <a:cs typeface="Lato Black"/>
              <a:sym typeface="Lato Black"/>
            </a:endParaRPr>
          </a:p>
          <a:p>
            <a:pPr indent="-365760" lvl="0" marL="457200" rtl="0" algn="l">
              <a:spcBef>
                <a:spcPts val="1200"/>
              </a:spcBef>
              <a:spcAft>
                <a:spcPts val="0"/>
              </a:spcAft>
              <a:buSzPct val="100000"/>
              <a:buChar char="●"/>
            </a:pPr>
            <a:r>
              <a:rPr lang="en" sz="2400"/>
              <a:t>Lack of a common software platform,</a:t>
            </a:r>
            <a:endParaRPr sz="2400"/>
          </a:p>
          <a:p>
            <a:pPr indent="-365760" lvl="0" marL="457200" rtl="0" algn="l">
              <a:spcBef>
                <a:spcPts val="0"/>
              </a:spcBef>
              <a:spcAft>
                <a:spcPts val="0"/>
              </a:spcAft>
              <a:buSzPct val="100000"/>
              <a:buChar char="●"/>
            </a:pPr>
            <a:r>
              <a:rPr lang="en" sz="2400"/>
              <a:t>Gap between IT teams and End-Users …</a:t>
            </a:r>
            <a:endParaRPr sz="2400"/>
          </a:p>
          <a:p>
            <a:pPr indent="-365760" lvl="0" marL="457200" rtl="0" algn="l">
              <a:lnSpc>
                <a:spcPct val="100000"/>
              </a:lnSpc>
              <a:spcBef>
                <a:spcPts val="0"/>
              </a:spcBef>
              <a:spcAft>
                <a:spcPts val="0"/>
              </a:spcAft>
              <a:buSzPct val="100000"/>
              <a:buChar char="●"/>
            </a:pPr>
            <a:r>
              <a:rPr lang="en" sz="2400"/>
              <a:t>Difficulty to recruit Talent</a:t>
            </a:r>
            <a:r>
              <a:rPr lang="en" sz="2400"/>
              <a:t>s, </a:t>
            </a:r>
            <a:endParaRPr sz="2400"/>
          </a:p>
          <a:p>
            <a:pPr indent="-365760" lvl="0" marL="457200" rtl="0" algn="l">
              <a:lnSpc>
                <a:spcPct val="100000"/>
              </a:lnSpc>
              <a:spcBef>
                <a:spcPts val="0"/>
              </a:spcBef>
              <a:spcAft>
                <a:spcPts val="0"/>
              </a:spcAft>
              <a:buSzPct val="100000"/>
              <a:buChar char="●"/>
            </a:pPr>
            <a:r>
              <a:rPr lang="en" sz="2400"/>
              <a:t>Current siloed approach is not working,</a:t>
            </a:r>
            <a:endParaRPr sz="2400"/>
          </a:p>
          <a:p>
            <a:pPr indent="0" lvl="0" marL="0" rtl="0" algn="l">
              <a:lnSpc>
                <a:spcPct val="100000"/>
              </a:lnSpc>
              <a:spcBef>
                <a:spcPts val="1200"/>
              </a:spcBef>
              <a:spcAft>
                <a:spcPts val="1200"/>
              </a:spcAft>
              <a:buSzPct val="333333"/>
              <a:buNone/>
            </a:pPr>
            <a:r>
              <a:rPr b="0" lang="en" sz="1800"/>
              <a:t>(IDC 2020)</a:t>
            </a:r>
            <a:endParaRPr b="0"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8" name="Shape 678"/>
        <p:cNvGrpSpPr/>
        <p:nvPr/>
      </p:nvGrpSpPr>
      <p:grpSpPr>
        <a:xfrm>
          <a:off x="0" y="0"/>
          <a:ext cx="0" cy="0"/>
          <a:chOff x="0" y="0"/>
          <a:chExt cx="0" cy="0"/>
        </a:xfrm>
      </p:grpSpPr>
      <p:sp>
        <p:nvSpPr>
          <p:cNvPr id="679" name="Google Shape;679;g282444f2f3d_1_1622"/>
          <p:cNvSpPr txBox="1"/>
          <p:nvPr>
            <p:ph type="title"/>
          </p:nvPr>
        </p:nvSpPr>
        <p:spPr>
          <a:xfrm>
            <a:off x="471825" y="16350"/>
            <a:ext cx="8222400" cy="64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63835"/>
              <a:buNone/>
            </a:pPr>
            <a:r>
              <a:rPr lang="en" sz="3133"/>
              <a:t>T</a:t>
            </a:r>
            <a:r>
              <a:rPr lang="en" sz="2800"/>
              <a:t>aipy Cloud</a:t>
            </a:r>
            <a:endParaRPr sz="2800"/>
          </a:p>
        </p:txBody>
      </p:sp>
      <p:pic>
        <p:nvPicPr>
          <p:cNvPr id="680" name="Google Shape;680;g282444f2f3d_1_1622"/>
          <p:cNvPicPr preferRelativeResize="0"/>
          <p:nvPr/>
        </p:nvPicPr>
        <p:blipFill rotWithShape="1">
          <a:blip r:embed="rId3">
            <a:alphaModFix/>
          </a:blip>
          <a:srcRect b="1446" l="1141" r="1268" t="1504"/>
          <a:stretch/>
        </p:blipFill>
        <p:spPr>
          <a:xfrm>
            <a:off x="3174125" y="2343740"/>
            <a:ext cx="3063900" cy="2433900"/>
          </a:xfrm>
          <a:prstGeom prst="roundRect">
            <a:avLst>
              <a:gd fmla="val 3176" name="adj"/>
            </a:avLst>
          </a:prstGeom>
          <a:noFill/>
          <a:ln>
            <a:noFill/>
          </a:ln>
          <a:effectLst>
            <a:outerShdw blurRad="142875" rotWithShape="0" algn="bl">
              <a:srgbClr val="000000">
                <a:alpha val="15000"/>
              </a:srgbClr>
            </a:outerShdw>
          </a:effectLst>
        </p:spPr>
      </p:pic>
      <p:pic>
        <p:nvPicPr>
          <p:cNvPr id="681" name="Google Shape;681;g282444f2f3d_1_1622"/>
          <p:cNvPicPr preferRelativeResize="0"/>
          <p:nvPr/>
        </p:nvPicPr>
        <p:blipFill rotWithShape="1">
          <a:blip r:embed="rId4">
            <a:alphaModFix/>
          </a:blip>
          <a:srcRect b="0" l="0" r="0" t="18073"/>
          <a:stretch/>
        </p:blipFill>
        <p:spPr>
          <a:xfrm>
            <a:off x="4616700" y="457200"/>
            <a:ext cx="4070100" cy="2624700"/>
          </a:xfrm>
          <a:prstGeom prst="roundRect">
            <a:avLst>
              <a:gd fmla="val 2746" name="adj"/>
            </a:avLst>
          </a:prstGeom>
          <a:noFill/>
          <a:ln>
            <a:noFill/>
          </a:ln>
          <a:effectLst>
            <a:outerShdw blurRad="142875" rotWithShape="0" algn="bl">
              <a:srgbClr val="000000">
                <a:alpha val="15000"/>
              </a:srgbClr>
            </a:outerShdw>
          </a:effectLst>
        </p:spPr>
      </p:pic>
      <p:grpSp>
        <p:nvGrpSpPr>
          <p:cNvPr id="682" name="Google Shape;682;g282444f2f3d_1_1622"/>
          <p:cNvGrpSpPr/>
          <p:nvPr/>
        </p:nvGrpSpPr>
        <p:grpSpPr>
          <a:xfrm>
            <a:off x="459025" y="1963263"/>
            <a:ext cx="2336700" cy="528900"/>
            <a:chOff x="459025" y="963825"/>
            <a:chExt cx="2336700" cy="528900"/>
          </a:xfrm>
        </p:grpSpPr>
        <p:sp>
          <p:nvSpPr>
            <p:cNvPr id="683" name="Google Shape;683;g282444f2f3d_1_1622"/>
            <p:cNvSpPr/>
            <p:nvPr/>
          </p:nvSpPr>
          <p:spPr>
            <a:xfrm>
              <a:off x="459025" y="963825"/>
              <a:ext cx="2336700" cy="5289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900">
                <a:latin typeface="Lato"/>
                <a:ea typeface="Lato"/>
                <a:cs typeface="Lato"/>
                <a:sym typeface="Lato"/>
              </a:endParaRPr>
            </a:p>
          </p:txBody>
        </p:sp>
        <p:sp>
          <p:nvSpPr>
            <p:cNvPr id="684" name="Google Shape;684;g282444f2f3d_1_1622"/>
            <p:cNvSpPr txBox="1"/>
            <p:nvPr/>
          </p:nvSpPr>
          <p:spPr>
            <a:xfrm>
              <a:off x="934125" y="1030875"/>
              <a:ext cx="186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900">
                  <a:latin typeface="Lato"/>
                  <a:ea typeface="Lato"/>
                  <a:cs typeface="Lato"/>
                  <a:sym typeface="Lato"/>
                </a:rPr>
                <a:t>Deploy your Taipy Application with Point &amp; Click</a:t>
              </a:r>
              <a:endParaRPr b="1" sz="900">
                <a:latin typeface="Lato"/>
                <a:ea typeface="Lato"/>
                <a:cs typeface="Lato"/>
                <a:sym typeface="Lato"/>
              </a:endParaRPr>
            </a:p>
          </p:txBody>
        </p:sp>
      </p:grpSp>
      <p:grpSp>
        <p:nvGrpSpPr>
          <p:cNvPr id="685" name="Google Shape;685;g282444f2f3d_1_1622"/>
          <p:cNvGrpSpPr/>
          <p:nvPr/>
        </p:nvGrpSpPr>
        <p:grpSpPr>
          <a:xfrm>
            <a:off x="459025" y="2639238"/>
            <a:ext cx="2336536" cy="528900"/>
            <a:chOff x="458998" y="1291853"/>
            <a:chExt cx="1878300" cy="528900"/>
          </a:xfrm>
        </p:grpSpPr>
        <p:sp>
          <p:nvSpPr>
            <p:cNvPr id="686" name="Google Shape;686;g282444f2f3d_1_1622"/>
            <p:cNvSpPr/>
            <p:nvPr/>
          </p:nvSpPr>
          <p:spPr>
            <a:xfrm>
              <a:off x="458998" y="1291853"/>
              <a:ext cx="1878300" cy="5289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900">
                <a:latin typeface="Lato"/>
                <a:ea typeface="Lato"/>
                <a:cs typeface="Lato"/>
                <a:sym typeface="Lato"/>
              </a:endParaRPr>
            </a:p>
          </p:txBody>
        </p:sp>
        <p:sp>
          <p:nvSpPr>
            <p:cNvPr id="687" name="Google Shape;687;g282444f2f3d_1_1622"/>
            <p:cNvSpPr txBox="1"/>
            <p:nvPr/>
          </p:nvSpPr>
          <p:spPr>
            <a:xfrm>
              <a:off x="840942" y="1358903"/>
              <a:ext cx="1347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900">
                  <a:latin typeface="Lato"/>
                  <a:ea typeface="Lato"/>
                  <a:cs typeface="Lato"/>
                  <a:sym typeface="Lato"/>
                </a:rPr>
                <a:t>Anyone can deploy on Taipy Cloud!</a:t>
              </a:r>
              <a:endParaRPr b="1" sz="900">
                <a:latin typeface="Lato"/>
                <a:ea typeface="Lato"/>
                <a:cs typeface="Lato"/>
                <a:sym typeface="Lato"/>
              </a:endParaRPr>
            </a:p>
          </p:txBody>
        </p:sp>
      </p:grpSp>
      <p:pic>
        <p:nvPicPr>
          <p:cNvPr id="688" name="Google Shape;688;g282444f2f3d_1_1622"/>
          <p:cNvPicPr preferRelativeResize="0"/>
          <p:nvPr/>
        </p:nvPicPr>
        <p:blipFill rotWithShape="1">
          <a:blip r:embed="rId5">
            <a:alphaModFix/>
          </a:blip>
          <a:srcRect b="1362" l="1826" r="2553" t="2009"/>
          <a:stretch/>
        </p:blipFill>
        <p:spPr>
          <a:xfrm>
            <a:off x="6557875" y="2494950"/>
            <a:ext cx="1950900" cy="2282700"/>
          </a:xfrm>
          <a:prstGeom prst="roundRect">
            <a:avLst>
              <a:gd fmla="val 3201" name="adj"/>
            </a:avLst>
          </a:prstGeom>
          <a:noFill/>
          <a:ln>
            <a:noFill/>
          </a:ln>
          <a:effectLst>
            <a:outerShdw blurRad="142875" rotWithShape="0" algn="bl">
              <a:srgbClr val="000000">
                <a:alpha val="15000"/>
              </a:srgbClr>
            </a:outerShdw>
          </a:effectLst>
        </p:spPr>
      </p:pic>
      <p:pic>
        <p:nvPicPr>
          <p:cNvPr id="689" name="Google Shape;689;g282444f2f3d_1_1622"/>
          <p:cNvPicPr preferRelativeResize="0"/>
          <p:nvPr/>
        </p:nvPicPr>
        <p:blipFill>
          <a:blip r:embed="rId6">
            <a:alphaModFix/>
          </a:blip>
          <a:stretch>
            <a:fillRect/>
          </a:stretch>
        </p:blipFill>
        <p:spPr>
          <a:xfrm>
            <a:off x="579575" y="2085400"/>
            <a:ext cx="284650" cy="284650"/>
          </a:xfrm>
          <a:prstGeom prst="rect">
            <a:avLst/>
          </a:prstGeom>
          <a:noFill/>
          <a:ln>
            <a:noFill/>
          </a:ln>
        </p:spPr>
      </p:pic>
      <p:pic>
        <p:nvPicPr>
          <p:cNvPr id="690" name="Google Shape;690;g282444f2f3d_1_1622"/>
          <p:cNvPicPr preferRelativeResize="0"/>
          <p:nvPr/>
        </p:nvPicPr>
        <p:blipFill>
          <a:blip r:embed="rId6">
            <a:alphaModFix/>
          </a:blip>
          <a:stretch>
            <a:fillRect/>
          </a:stretch>
        </p:blipFill>
        <p:spPr>
          <a:xfrm>
            <a:off x="579575" y="2761375"/>
            <a:ext cx="284650" cy="284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18"/>
          <p:cNvSpPr txBox="1"/>
          <p:nvPr>
            <p:ph type="title"/>
          </p:nvPr>
        </p:nvSpPr>
        <p:spPr>
          <a:xfrm>
            <a:off x="460950" y="457200"/>
            <a:ext cx="8222100" cy="52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2800"/>
              <a:t>Taipy </a:t>
            </a:r>
            <a:r>
              <a:rPr lang="en" sz="2800">
                <a:solidFill>
                  <a:schemeClr val="accent2"/>
                </a:solidFill>
              </a:rPr>
              <a:t>Demo </a:t>
            </a:r>
            <a:endParaRPr sz="2800">
              <a:solidFill>
                <a:schemeClr val="accent2"/>
              </a:solidFill>
            </a:endParaRPr>
          </a:p>
        </p:txBody>
      </p:sp>
      <p:grpSp>
        <p:nvGrpSpPr>
          <p:cNvPr id="696" name="Google Shape;696;p18"/>
          <p:cNvGrpSpPr/>
          <p:nvPr/>
        </p:nvGrpSpPr>
        <p:grpSpPr>
          <a:xfrm>
            <a:off x="1309929" y="1136764"/>
            <a:ext cx="6524149" cy="3449347"/>
            <a:chOff x="841450" y="935500"/>
            <a:chExt cx="7535400" cy="3984000"/>
          </a:xfrm>
        </p:grpSpPr>
        <p:sp>
          <p:nvSpPr>
            <p:cNvPr id="697" name="Google Shape;697;p18"/>
            <p:cNvSpPr/>
            <p:nvPr/>
          </p:nvSpPr>
          <p:spPr>
            <a:xfrm>
              <a:off x="841450" y="935500"/>
              <a:ext cx="7535400" cy="3984000"/>
            </a:xfrm>
            <a:prstGeom prst="roundRect">
              <a:avLst>
                <a:gd fmla="val 2391"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chemeClr val="accent3">
                  <a:alpha val="47058"/>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8" name="Google Shape;698;p18"/>
            <p:cNvPicPr preferRelativeResize="0"/>
            <p:nvPr/>
          </p:nvPicPr>
          <p:blipFill rotWithShape="1">
            <a:blip r:embed="rId3">
              <a:alphaModFix/>
            </a:blip>
            <a:srcRect b="4178" l="0" r="0" t="5966"/>
            <a:stretch/>
          </p:blipFill>
          <p:spPr>
            <a:xfrm>
              <a:off x="841463" y="984452"/>
              <a:ext cx="7461075" cy="3771275"/>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3" name="Shape 703"/>
        <p:cNvGrpSpPr/>
        <p:nvPr/>
      </p:nvGrpSpPr>
      <p:grpSpPr>
        <a:xfrm>
          <a:off x="0" y="0"/>
          <a:ext cx="0" cy="0"/>
          <a:chOff x="0" y="0"/>
          <a:chExt cx="0" cy="0"/>
        </a:xfrm>
      </p:grpSpPr>
      <p:sp>
        <p:nvSpPr>
          <p:cNvPr id="704" name="Google Shape;704;g2821d250dbf_1_173"/>
          <p:cNvSpPr/>
          <p:nvPr/>
        </p:nvSpPr>
        <p:spPr>
          <a:xfrm>
            <a:off x="7030423" y="4863905"/>
            <a:ext cx="1133700" cy="2796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sp>
        <p:nvSpPr>
          <p:cNvPr id="705" name="Google Shape;705;g2821d250dbf_1_173"/>
          <p:cNvSpPr txBox="1"/>
          <p:nvPr/>
        </p:nvSpPr>
        <p:spPr>
          <a:xfrm>
            <a:off x="8497229" y="4646341"/>
            <a:ext cx="646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706" name="Google Shape;706;g2821d250dbf_1_173"/>
          <p:cNvSpPr txBox="1"/>
          <p:nvPr/>
        </p:nvSpPr>
        <p:spPr>
          <a:xfrm>
            <a:off x="457200" y="4233925"/>
            <a:ext cx="8229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1" lang="en" sz="1200" u="none" cap="none" strike="noStrike">
                <a:solidFill>
                  <a:schemeClr val="lt1"/>
                </a:solidFill>
                <a:latin typeface="Lato"/>
                <a:ea typeface="Lato"/>
                <a:cs typeface="Lato"/>
                <a:sym typeface="Lato"/>
              </a:rPr>
              <a:t>Sources</a:t>
            </a:r>
            <a:r>
              <a:rPr b="0" i="1" lang="en" sz="1200" u="none" cap="none" strike="noStrike">
                <a:solidFill>
                  <a:schemeClr val="lt1"/>
                </a:solidFill>
                <a:latin typeface="Lato"/>
                <a:ea typeface="Lato"/>
                <a:cs typeface="Lato"/>
                <a:sym typeface="Lato"/>
              </a:rPr>
              <a:t>: Gartner 2019, Our Top Data and Analytics Predicts for 2019</a:t>
            </a:r>
            <a:endParaRPr b="0" i="1" sz="12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0" i="1" lang="en" sz="1200" u="none" cap="none" strike="noStrike">
                <a:solidFill>
                  <a:schemeClr val="lt1"/>
                </a:solidFill>
                <a:latin typeface="Lato"/>
                <a:ea typeface="Lato"/>
                <a:cs typeface="Lato"/>
                <a:sym typeface="Lato"/>
              </a:rPr>
              <a:t>Fortune Business Insights 2022, Big Data Analytics Market Size</a:t>
            </a:r>
            <a:endParaRPr b="0" i="1" sz="1200" u="none" cap="none" strike="noStrike">
              <a:solidFill>
                <a:schemeClr val="lt1"/>
              </a:solidFill>
              <a:latin typeface="Lato"/>
              <a:ea typeface="Lato"/>
              <a:cs typeface="Lato"/>
              <a:sym typeface="Lato"/>
            </a:endParaRPr>
          </a:p>
        </p:txBody>
      </p:sp>
      <p:sp>
        <p:nvSpPr>
          <p:cNvPr id="707" name="Google Shape;707;g2821d250dbf_1_173"/>
          <p:cNvSpPr txBox="1"/>
          <p:nvPr/>
        </p:nvSpPr>
        <p:spPr>
          <a:xfrm>
            <a:off x="2514600" y="1108375"/>
            <a:ext cx="4232700" cy="25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accent2"/>
                </a:solidFill>
                <a:latin typeface="Lato Black"/>
                <a:ea typeface="Lato Black"/>
                <a:cs typeface="Lato Black"/>
                <a:sym typeface="Lato Black"/>
              </a:rPr>
              <a:t>Only 20%</a:t>
            </a:r>
            <a:r>
              <a:rPr b="0" i="0" lang="en" sz="3000" u="none" cap="none" strike="noStrike">
                <a:solidFill>
                  <a:schemeClr val="lt1"/>
                </a:solidFill>
                <a:latin typeface="Lato Black"/>
                <a:ea typeface="Lato Black"/>
                <a:cs typeface="Lato Black"/>
                <a:sym typeface="Lato Black"/>
              </a:rPr>
              <a:t> of analytic insights delivered business insights through 2022.</a:t>
            </a:r>
            <a:endParaRPr b="0" i="0" sz="3000" u="none" cap="none" strike="noStrike">
              <a:solidFill>
                <a:schemeClr val="lt1"/>
              </a:solidFill>
              <a:latin typeface="Lato Black"/>
              <a:ea typeface="Lato Black"/>
              <a:cs typeface="Lato Black"/>
              <a:sym typeface="Lato Black"/>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Lato"/>
                <a:ea typeface="Lato"/>
                <a:cs typeface="Lato"/>
                <a:sym typeface="Lato"/>
              </a:rPr>
              <a:t>While companies spent </a:t>
            </a:r>
            <a:r>
              <a:rPr b="0" i="0" lang="en" sz="1800" u="none" cap="none" strike="noStrike">
                <a:solidFill>
                  <a:schemeClr val="accent2"/>
                </a:solidFill>
                <a:latin typeface="Lato"/>
                <a:ea typeface="Lato"/>
                <a:cs typeface="Lato"/>
                <a:sym typeface="Lato"/>
              </a:rPr>
              <a:t>271B$</a:t>
            </a:r>
            <a:r>
              <a:rPr b="0" i="0" lang="en" sz="1800" u="none" cap="none" strike="noStrike">
                <a:solidFill>
                  <a:schemeClr val="lt1"/>
                </a:solidFill>
                <a:latin typeface="Lato"/>
                <a:ea typeface="Lato"/>
                <a:cs typeface="Lato"/>
                <a:sym typeface="Lato"/>
              </a:rPr>
              <a:t> on Data Analytics</a:t>
            </a:r>
            <a:endParaRPr b="0" i="0" sz="3600" u="none" cap="none" strike="noStrike">
              <a:solidFill>
                <a:schemeClr val="lt1"/>
              </a:solidFill>
              <a:latin typeface="Lato Black"/>
              <a:ea typeface="Lato Black"/>
              <a:cs typeface="Lato Black"/>
              <a:sym typeface="Lato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27f744c91f9_1_94"/>
          <p:cNvSpPr txBox="1"/>
          <p:nvPr>
            <p:ph type="title"/>
          </p:nvPr>
        </p:nvSpPr>
        <p:spPr>
          <a:xfrm>
            <a:off x="457200" y="1893900"/>
            <a:ext cx="6286200" cy="1012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29628"/>
              <a:buNone/>
            </a:pPr>
            <a:r>
              <a:rPr lang="en"/>
              <a:t>Taipy is launching its own LLM,</a:t>
            </a:r>
            <a:endParaRPr/>
          </a:p>
          <a:p>
            <a:pPr indent="0" lvl="0" marL="0" rtl="0" algn="l">
              <a:lnSpc>
                <a:spcPct val="100000"/>
              </a:lnSpc>
              <a:spcBef>
                <a:spcPts val="0"/>
              </a:spcBef>
              <a:spcAft>
                <a:spcPts val="0"/>
              </a:spcAft>
              <a:buSzPct val="129628"/>
              <a:buNone/>
            </a:pPr>
            <a:r>
              <a:rPr lang="en">
                <a:solidFill>
                  <a:schemeClr val="accent2"/>
                </a:solidFill>
              </a:rPr>
              <a:t>TalkToTaipy</a:t>
            </a:r>
            <a:endParaRPr>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grpSp>
        <p:nvGrpSpPr>
          <p:cNvPr id="717" name="Google Shape;717;g282444f2f3d_1_1338"/>
          <p:cNvGrpSpPr/>
          <p:nvPr/>
        </p:nvGrpSpPr>
        <p:grpSpPr>
          <a:xfrm>
            <a:off x="459030" y="961600"/>
            <a:ext cx="1699500" cy="457200"/>
            <a:chOff x="459030" y="963825"/>
            <a:chExt cx="1699500" cy="457200"/>
          </a:xfrm>
        </p:grpSpPr>
        <p:sp>
          <p:nvSpPr>
            <p:cNvPr id="718" name="Google Shape;718;g282444f2f3d_1_1338"/>
            <p:cNvSpPr/>
            <p:nvPr/>
          </p:nvSpPr>
          <p:spPr>
            <a:xfrm>
              <a:off x="459030" y="963825"/>
              <a:ext cx="1699500" cy="4572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900">
                <a:latin typeface="Lato"/>
                <a:ea typeface="Lato"/>
                <a:cs typeface="Lato"/>
                <a:sym typeface="Lato"/>
              </a:endParaRPr>
            </a:p>
          </p:txBody>
        </p:sp>
        <p:sp>
          <p:nvSpPr>
            <p:cNvPr id="719" name="Google Shape;719;g282444f2f3d_1_1338"/>
            <p:cNvSpPr txBox="1"/>
            <p:nvPr/>
          </p:nvSpPr>
          <p:spPr>
            <a:xfrm>
              <a:off x="934129" y="1030875"/>
              <a:ext cx="1152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900">
                  <a:latin typeface="Lato"/>
                  <a:ea typeface="Lato"/>
                  <a:cs typeface="Lato"/>
                  <a:sym typeface="Lato"/>
                </a:rPr>
                <a:t>Taipy Application</a:t>
              </a:r>
              <a:endParaRPr b="1" sz="900">
                <a:latin typeface="Lato"/>
                <a:ea typeface="Lato"/>
                <a:cs typeface="Lato"/>
                <a:sym typeface="Lato"/>
              </a:endParaRPr>
            </a:p>
          </p:txBody>
        </p:sp>
      </p:grpSp>
      <p:grpSp>
        <p:nvGrpSpPr>
          <p:cNvPr id="720" name="Google Shape;720;g282444f2f3d_1_1338"/>
          <p:cNvGrpSpPr/>
          <p:nvPr/>
        </p:nvGrpSpPr>
        <p:grpSpPr>
          <a:xfrm>
            <a:off x="459025" y="1637568"/>
            <a:ext cx="1861466" cy="461700"/>
            <a:chOff x="458998" y="1291847"/>
            <a:chExt cx="1496400" cy="461700"/>
          </a:xfrm>
        </p:grpSpPr>
        <p:sp>
          <p:nvSpPr>
            <p:cNvPr id="721" name="Google Shape;721;g282444f2f3d_1_1338"/>
            <p:cNvSpPr/>
            <p:nvPr/>
          </p:nvSpPr>
          <p:spPr>
            <a:xfrm>
              <a:off x="458998" y="1291847"/>
              <a:ext cx="1496400" cy="4617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900">
                <a:latin typeface="Lato"/>
                <a:ea typeface="Lato"/>
                <a:cs typeface="Lato"/>
                <a:sym typeface="Lato"/>
              </a:endParaRPr>
            </a:p>
          </p:txBody>
        </p:sp>
        <p:sp>
          <p:nvSpPr>
            <p:cNvPr id="722" name="Google Shape;722;g282444f2f3d_1_1338"/>
            <p:cNvSpPr txBox="1"/>
            <p:nvPr/>
          </p:nvSpPr>
          <p:spPr>
            <a:xfrm>
              <a:off x="840942" y="1358897"/>
              <a:ext cx="1034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900">
                  <a:latin typeface="Lato"/>
                  <a:ea typeface="Lato"/>
                  <a:cs typeface="Lato"/>
                  <a:sym typeface="Lato"/>
                </a:rPr>
                <a:t>Generates Taipy code</a:t>
              </a:r>
              <a:endParaRPr b="1" sz="900">
                <a:latin typeface="Lato"/>
                <a:ea typeface="Lato"/>
                <a:cs typeface="Lato"/>
                <a:sym typeface="Lato"/>
              </a:endParaRPr>
            </a:p>
          </p:txBody>
        </p:sp>
      </p:grpSp>
      <p:grpSp>
        <p:nvGrpSpPr>
          <p:cNvPr id="723" name="Google Shape;723;g282444f2f3d_1_1338"/>
          <p:cNvGrpSpPr/>
          <p:nvPr/>
        </p:nvGrpSpPr>
        <p:grpSpPr>
          <a:xfrm>
            <a:off x="459017" y="2331715"/>
            <a:ext cx="2115900" cy="608700"/>
            <a:chOff x="459017" y="2247550"/>
            <a:chExt cx="2115900" cy="608700"/>
          </a:xfrm>
        </p:grpSpPr>
        <p:sp>
          <p:nvSpPr>
            <p:cNvPr id="724" name="Google Shape;724;g282444f2f3d_1_1338"/>
            <p:cNvSpPr/>
            <p:nvPr/>
          </p:nvSpPr>
          <p:spPr>
            <a:xfrm>
              <a:off x="459017" y="2247550"/>
              <a:ext cx="2115900" cy="6087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900">
                <a:latin typeface="Lato"/>
                <a:ea typeface="Lato"/>
                <a:cs typeface="Lato"/>
                <a:sym typeface="Lato"/>
              </a:endParaRPr>
            </a:p>
          </p:txBody>
        </p:sp>
        <p:sp>
          <p:nvSpPr>
            <p:cNvPr id="725" name="Google Shape;725;g282444f2f3d_1_1338"/>
            <p:cNvSpPr txBox="1"/>
            <p:nvPr/>
          </p:nvSpPr>
          <p:spPr>
            <a:xfrm>
              <a:off x="849825" y="2321056"/>
              <a:ext cx="1665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900">
                  <a:latin typeface="Lato"/>
                  <a:ea typeface="Lato"/>
                  <a:cs typeface="Lato"/>
                  <a:sym typeface="Lato"/>
                </a:rPr>
                <a:t>Load your own excel/csv table(s) </a:t>
              </a:r>
              <a:endParaRPr b="1" sz="900">
                <a:latin typeface="Lato"/>
                <a:ea typeface="Lato"/>
                <a:cs typeface="Lato"/>
                <a:sym typeface="Lato"/>
              </a:endParaRPr>
            </a:p>
          </p:txBody>
        </p:sp>
      </p:grpSp>
      <p:grpSp>
        <p:nvGrpSpPr>
          <p:cNvPr id="726" name="Google Shape;726;g282444f2f3d_1_1338"/>
          <p:cNvGrpSpPr/>
          <p:nvPr/>
        </p:nvGrpSpPr>
        <p:grpSpPr>
          <a:xfrm>
            <a:off x="459025" y="3135726"/>
            <a:ext cx="2205281" cy="461700"/>
            <a:chOff x="459007" y="2756205"/>
            <a:chExt cx="1870467" cy="461700"/>
          </a:xfrm>
        </p:grpSpPr>
        <p:sp>
          <p:nvSpPr>
            <p:cNvPr id="727" name="Google Shape;727;g282444f2f3d_1_1338"/>
            <p:cNvSpPr/>
            <p:nvPr/>
          </p:nvSpPr>
          <p:spPr>
            <a:xfrm>
              <a:off x="459007" y="2756205"/>
              <a:ext cx="1372800" cy="4617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900">
                <a:latin typeface="Lato"/>
                <a:ea typeface="Lato"/>
                <a:cs typeface="Lato"/>
                <a:sym typeface="Lato"/>
              </a:endParaRPr>
            </a:p>
          </p:txBody>
        </p:sp>
        <p:sp>
          <p:nvSpPr>
            <p:cNvPr id="728" name="Google Shape;728;g282444f2f3d_1_1338"/>
            <p:cNvSpPr txBox="1"/>
            <p:nvPr/>
          </p:nvSpPr>
          <p:spPr>
            <a:xfrm>
              <a:off x="790474" y="2829713"/>
              <a:ext cx="1539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900">
                  <a:latin typeface="Lato"/>
                  <a:ea typeface="Lato"/>
                  <a:cs typeface="Lato"/>
                  <a:sym typeface="Lato"/>
                </a:rPr>
                <a:t>Ask any question</a:t>
              </a:r>
              <a:endParaRPr b="1" i="0" sz="900" u="none" cap="none" strike="noStrike">
                <a:solidFill>
                  <a:srgbClr val="000000"/>
                </a:solidFill>
                <a:latin typeface="Lato"/>
                <a:ea typeface="Lato"/>
                <a:cs typeface="Lato"/>
                <a:sym typeface="Lato"/>
              </a:endParaRPr>
            </a:p>
          </p:txBody>
        </p:sp>
      </p:grpSp>
      <p:grpSp>
        <p:nvGrpSpPr>
          <p:cNvPr id="729" name="Google Shape;729;g282444f2f3d_1_1338"/>
          <p:cNvGrpSpPr/>
          <p:nvPr/>
        </p:nvGrpSpPr>
        <p:grpSpPr>
          <a:xfrm>
            <a:off x="459025" y="3834275"/>
            <a:ext cx="2372973" cy="461700"/>
            <a:chOff x="459007" y="3605675"/>
            <a:chExt cx="2012700" cy="461700"/>
          </a:xfrm>
        </p:grpSpPr>
        <p:sp>
          <p:nvSpPr>
            <p:cNvPr id="730" name="Google Shape;730;g282444f2f3d_1_1338"/>
            <p:cNvSpPr/>
            <p:nvPr/>
          </p:nvSpPr>
          <p:spPr>
            <a:xfrm>
              <a:off x="459007" y="3605675"/>
              <a:ext cx="2012700" cy="461700"/>
            </a:xfrm>
            <a:prstGeom prst="roundRect">
              <a:avLst>
                <a:gd fmla="val 4138" name="adj"/>
              </a:avLst>
            </a:prstGeom>
            <a:solidFill>
              <a:schemeClr val="lt1"/>
            </a:solidFill>
            <a:ln>
              <a:noFill/>
            </a:ln>
            <a:effectLst>
              <a:outerShdw blurRad="57150" rotWithShape="0" algn="bl" dir="5400000" dist="19050">
                <a:srgbClr val="283282">
                  <a:alpha val="2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900">
                <a:latin typeface="Lato"/>
                <a:ea typeface="Lato"/>
                <a:cs typeface="Lato"/>
                <a:sym typeface="Lato"/>
              </a:endParaRPr>
            </a:p>
          </p:txBody>
        </p:sp>
        <p:sp>
          <p:nvSpPr>
            <p:cNvPr id="731" name="Google Shape;731;g282444f2f3d_1_1338"/>
            <p:cNvSpPr txBox="1"/>
            <p:nvPr/>
          </p:nvSpPr>
          <p:spPr>
            <a:xfrm>
              <a:off x="790473" y="3679175"/>
              <a:ext cx="1585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900">
                  <a:latin typeface="Lato"/>
                  <a:ea typeface="Lato"/>
                  <a:cs typeface="Lato"/>
                  <a:sym typeface="Lato"/>
                </a:rPr>
                <a:t>Generates Taipy graphical charts</a:t>
              </a:r>
              <a:endParaRPr b="1" i="0" sz="900" u="none" cap="none" strike="noStrike">
                <a:solidFill>
                  <a:srgbClr val="000000"/>
                </a:solidFill>
                <a:latin typeface="Lato"/>
                <a:ea typeface="Lato"/>
                <a:cs typeface="Lato"/>
                <a:sym typeface="Lato"/>
              </a:endParaRPr>
            </a:p>
          </p:txBody>
        </p:sp>
      </p:grpSp>
      <p:grpSp>
        <p:nvGrpSpPr>
          <p:cNvPr id="732" name="Google Shape;732;g282444f2f3d_1_1338"/>
          <p:cNvGrpSpPr/>
          <p:nvPr/>
        </p:nvGrpSpPr>
        <p:grpSpPr>
          <a:xfrm>
            <a:off x="4035164" y="896833"/>
            <a:ext cx="5064800" cy="3244960"/>
            <a:chOff x="4219081" y="249961"/>
            <a:chExt cx="5296800" cy="3393600"/>
          </a:xfrm>
        </p:grpSpPr>
        <p:sp>
          <p:nvSpPr>
            <p:cNvPr id="733" name="Google Shape;733;g282444f2f3d_1_1338"/>
            <p:cNvSpPr/>
            <p:nvPr/>
          </p:nvSpPr>
          <p:spPr>
            <a:xfrm>
              <a:off x="4219081" y="249961"/>
              <a:ext cx="5296800" cy="3393600"/>
            </a:xfrm>
            <a:prstGeom prst="roundRect">
              <a:avLst>
                <a:gd fmla="val 2999" name="adj"/>
              </a:avLst>
            </a:prstGeom>
            <a:solidFill>
              <a:srgbClr val="152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4" name="Google Shape;734;g282444f2f3d_1_1338"/>
            <p:cNvPicPr preferRelativeResize="0"/>
            <p:nvPr/>
          </p:nvPicPr>
          <p:blipFill>
            <a:blip r:embed="rId3">
              <a:alphaModFix/>
            </a:blip>
            <a:stretch>
              <a:fillRect/>
            </a:stretch>
          </p:blipFill>
          <p:spPr>
            <a:xfrm>
              <a:off x="4343400" y="353700"/>
              <a:ext cx="5071051" cy="3193126"/>
            </a:xfrm>
            <a:prstGeom prst="rect">
              <a:avLst/>
            </a:prstGeom>
            <a:noFill/>
            <a:ln>
              <a:noFill/>
            </a:ln>
          </p:spPr>
        </p:pic>
      </p:grpSp>
      <p:grpSp>
        <p:nvGrpSpPr>
          <p:cNvPr id="735" name="Google Shape;735;g282444f2f3d_1_1338"/>
          <p:cNvGrpSpPr/>
          <p:nvPr/>
        </p:nvGrpSpPr>
        <p:grpSpPr>
          <a:xfrm>
            <a:off x="3264801" y="3519618"/>
            <a:ext cx="3533542" cy="1247714"/>
            <a:chOff x="3305525" y="-876425"/>
            <a:chExt cx="4288800" cy="1514400"/>
          </a:xfrm>
        </p:grpSpPr>
        <p:sp>
          <p:nvSpPr>
            <p:cNvPr id="736" name="Google Shape;736;g282444f2f3d_1_1338"/>
            <p:cNvSpPr/>
            <p:nvPr/>
          </p:nvSpPr>
          <p:spPr>
            <a:xfrm>
              <a:off x="3305525" y="-876425"/>
              <a:ext cx="4288800" cy="1514400"/>
            </a:xfrm>
            <a:prstGeom prst="roundRect">
              <a:avLst>
                <a:gd fmla="val 2999" name="adj"/>
              </a:avLst>
            </a:prstGeom>
            <a:solidFill>
              <a:srgbClr val="152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g282444f2f3d_1_1338"/>
            <p:cNvPicPr preferRelativeResize="0"/>
            <p:nvPr/>
          </p:nvPicPr>
          <p:blipFill rotWithShape="1">
            <a:blip r:embed="rId4">
              <a:alphaModFix/>
            </a:blip>
            <a:srcRect b="0" l="16860" r="0" t="62355"/>
            <a:stretch/>
          </p:blipFill>
          <p:spPr>
            <a:xfrm>
              <a:off x="3412175" y="-761850"/>
              <a:ext cx="4075501" cy="1285250"/>
            </a:xfrm>
            <a:prstGeom prst="rect">
              <a:avLst/>
            </a:prstGeom>
            <a:noFill/>
            <a:ln>
              <a:noFill/>
            </a:ln>
          </p:spPr>
        </p:pic>
      </p:grpSp>
      <p:sp>
        <p:nvSpPr>
          <p:cNvPr id="738" name="Google Shape;738;g282444f2f3d_1_1338"/>
          <p:cNvSpPr txBox="1"/>
          <p:nvPr>
            <p:ph type="title"/>
          </p:nvPr>
        </p:nvSpPr>
        <p:spPr>
          <a:xfrm>
            <a:off x="471825" y="16350"/>
            <a:ext cx="8222400" cy="6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TalkT</a:t>
            </a:r>
            <a:r>
              <a:rPr lang="en"/>
              <a:t>o</a:t>
            </a:r>
            <a:r>
              <a:rPr lang="en"/>
              <a:t>Taipy</a:t>
            </a:r>
            <a:endParaRPr/>
          </a:p>
        </p:txBody>
      </p:sp>
      <p:pic>
        <p:nvPicPr>
          <p:cNvPr id="739" name="Google Shape;739;g282444f2f3d_1_1338"/>
          <p:cNvPicPr preferRelativeResize="0"/>
          <p:nvPr/>
        </p:nvPicPr>
        <p:blipFill>
          <a:blip r:embed="rId5">
            <a:alphaModFix/>
          </a:blip>
          <a:stretch>
            <a:fillRect/>
          </a:stretch>
        </p:blipFill>
        <p:spPr>
          <a:xfrm>
            <a:off x="550680" y="3939625"/>
            <a:ext cx="284650" cy="284650"/>
          </a:xfrm>
          <a:prstGeom prst="rect">
            <a:avLst/>
          </a:prstGeom>
          <a:noFill/>
          <a:ln>
            <a:noFill/>
          </a:ln>
        </p:spPr>
      </p:pic>
      <p:pic>
        <p:nvPicPr>
          <p:cNvPr id="740" name="Google Shape;740;g282444f2f3d_1_1338"/>
          <p:cNvPicPr preferRelativeResize="0"/>
          <p:nvPr/>
        </p:nvPicPr>
        <p:blipFill>
          <a:blip r:embed="rId5">
            <a:alphaModFix/>
          </a:blip>
          <a:stretch>
            <a:fillRect/>
          </a:stretch>
        </p:blipFill>
        <p:spPr>
          <a:xfrm>
            <a:off x="550680" y="3224250"/>
            <a:ext cx="284650" cy="284650"/>
          </a:xfrm>
          <a:prstGeom prst="rect">
            <a:avLst/>
          </a:prstGeom>
          <a:noFill/>
          <a:ln>
            <a:noFill/>
          </a:ln>
        </p:spPr>
      </p:pic>
      <p:pic>
        <p:nvPicPr>
          <p:cNvPr id="741" name="Google Shape;741;g282444f2f3d_1_1338"/>
          <p:cNvPicPr preferRelativeResize="0"/>
          <p:nvPr/>
        </p:nvPicPr>
        <p:blipFill>
          <a:blip r:embed="rId5">
            <a:alphaModFix/>
          </a:blip>
          <a:stretch>
            <a:fillRect/>
          </a:stretch>
        </p:blipFill>
        <p:spPr>
          <a:xfrm>
            <a:off x="550680" y="2475175"/>
            <a:ext cx="284650" cy="284650"/>
          </a:xfrm>
          <a:prstGeom prst="rect">
            <a:avLst/>
          </a:prstGeom>
          <a:noFill/>
          <a:ln>
            <a:noFill/>
          </a:ln>
        </p:spPr>
      </p:pic>
      <p:pic>
        <p:nvPicPr>
          <p:cNvPr id="742" name="Google Shape;742;g282444f2f3d_1_1338"/>
          <p:cNvPicPr preferRelativeResize="0"/>
          <p:nvPr/>
        </p:nvPicPr>
        <p:blipFill>
          <a:blip r:embed="rId5">
            <a:alphaModFix/>
          </a:blip>
          <a:stretch>
            <a:fillRect/>
          </a:stretch>
        </p:blipFill>
        <p:spPr>
          <a:xfrm>
            <a:off x="550680" y="1732938"/>
            <a:ext cx="284650" cy="284650"/>
          </a:xfrm>
          <a:prstGeom prst="rect">
            <a:avLst/>
          </a:prstGeom>
          <a:noFill/>
          <a:ln>
            <a:noFill/>
          </a:ln>
        </p:spPr>
      </p:pic>
      <p:pic>
        <p:nvPicPr>
          <p:cNvPr id="743" name="Google Shape;743;g282444f2f3d_1_1338"/>
          <p:cNvPicPr preferRelativeResize="0"/>
          <p:nvPr/>
        </p:nvPicPr>
        <p:blipFill>
          <a:blip r:embed="rId5">
            <a:alphaModFix/>
          </a:blip>
          <a:stretch>
            <a:fillRect/>
          </a:stretch>
        </p:blipFill>
        <p:spPr>
          <a:xfrm>
            <a:off x="550680" y="1047875"/>
            <a:ext cx="284650" cy="284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82444f2f3d_1_2"/>
          <p:cNvSpPr txBox="1"/>
          <p:nvPr/>
        </p:nvSpPr>
        <p:spPr>
          <a:xfrm>
            <a:off x="629150" y="557900"/>
            <a:ext cx="8211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3000" u="none" cap="none" strike="noStrike">
                <a:solidFill>
                  <a:schemeClr val="lt1"/>
                </a:solidFill>
                <a:latin typeface="Lato"/>
                <a:ea typeface="Lato"/>
                <a:cs typeface="Lato"/>
                <a:sym typeface="Lato"/>
              </a:rPr>
              <a:t>From pilot to project,</a:t>
            </a:r>
            <a:endParaRPr b="1" sz="3000">
              <a:solidFill>
                <a:schemeClr val="lt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400"/>
              <a:buFont typeface="Arial"/>
              <a:buNone/>
            </a:pPr>
            <a:r>
              <a:rPr b="0" i="0" lang="en" sz="3000" u="none" cap="none" strike="noStrike">
                <a:solidFill>
                  <a:schemeClr val="accent2"/>
                </a:solidFill>
                <a:latin typeface="Lato Black"/>
                <a:ea typeface="Lato Black"/>
                <a:cs typeface="Lato Black"/>
                <a:sym typeface="Lato Black"/>
              </a:rPr>
              <a:t>Over 85% failure!</a:t>
            </a:r>
            <a:endParaRPr b="0" i="0" sz="3000" u="none" cap="none" strike="noStrike">
              <a:solidFill>
                <a:schemeClr val="accent2"/>
              </a:solidFill>
              <a:latin typeface="Lato Black"/>
              <a:ea typeface="Lato Black"/>
              <a:cs typeface="Lato Black"/>
              <a:sym typeface="Lato Black"/>
            </a:endParaRPr>
          </a:p>
        </p:txBody>
      </p:sp>
      <p:cxnSp>
        <p:nvCxnSpPr>
          <p:cNvPr id="279" name="Google Shape;279;g282444f2f3d_1_2"/>
          <p:cNvCxnSpPr/>
          <p:nvPr/>
        </p:nvCxnSpPr>
        <p:spPr>
          <a:xfrm flipH="1" rot="-5400000">
            <a:off x="4675586" y="1969138"/>
            <a:ext cx="6600" cy="779400"/>
          </a:xfrm>
          <a:prstGeom prst="curvedConnector4">
            <a:avLst>
              <a:gd fmla="val -3607955" name="adj1"/>
              <a:gd fmla="val 87392" name="adj2"/>
            </a:avLst>
          </a:prstGeom>
          <a:noFill/>
          <a:ln cap="flat" cmpd="sng" w="19050">
            <a:solidFill>
              <a:schemeClr val="lt1"/>
            </a:solidFill>
            <a:prstDash val="solid"/>
            <a:round/>
            <a:headEnd len="med" w="med" type="none"/>
            <a:tailEnd len="med" w="med" type="triangle"/>
          </a:ln>
        </p:spPr>
      </p:cxnSp>
      <p:cxnSp>
        <p:nvCxnSpPr>
          <p:cNvPr id="280" name="Google Shape;280;g282444f2f3d_1_2"/>
          <p:cNvCxnSpPr/>
          <p:nvPr/>
        </p:nvCxnSpPr>
        <p:spPr>
          <a:xfrm flipH="1" rot="-5400000">
            <a:off x="5642138" y="1969138"/>
            <a:ext cx="6600" cy="779400"/>
          </a:xfrm>
          <a:prstGeom prst="curvedConnector4">
            <a:avLst>
              <a:gd fmla="val -3607955" name="adj1"/>
              <a:gd fmla="val 87392" name="adj2"/>
            </a:avLst>
          </a:prstGeom>
          <a:noFill/>
          <a:ln cap="flat" cmpd="sng" w="19050">
            <a:solidFill>
              <a:schemeClr val="lt1"/>
            </a:solidFill>
            <a:prstDash val="solid"/>
            <a:round/>
            <a:headEnd len="med" w="med" type="none"/>
            <a:tailEnd len="med" w="med" type="triangle"/>
          </a:ln>
        </p:spPr>
      </p:cxnSp>
      <p:cxnSp>
        <p:nvCxnSpPr>
          <p:cNvPr id="281" name="Google Shape;281;g282444f2f3d_1_2"/>
          <p:cNvCxnSpPr/>
          <p:nvPr/>
        </p:nvCxnSpPr>
        <p:spPr>
          <a:xfrm flipH="1" rot="-5400000">
            <a:off x="6608691" y="1969138"/>
            <a:ext cx="6600" cy="779400"/>
          </a:xfrm>
          <a:prstGeom prst="curvedConnector4">
            <a:avLst>
              <a:gd fmla="val -3607955" name="adj1"/>
              <a:gd fmla="val 87392" name="adj2"/>
            </a:avLst>
          </a:prstGeom>
          <a:noFill/>
          <a:ln cap="flat" cmpd="sng" w="19050">
            <a:solidFill>
              <a:schemeClr val="lt1"/>
            </a:solidFill>
            <a:prstDash val="solid"/>
            <a:round/>
            <a:headEnd len="med" w="med" type="none"/>
            <a:tailEnd len="med" w="med" type="triangle"/>
          </a:ln>
        </p:spPr>
      </p:cxnSp>
      <p:sp>
        <p:nvSpPr>
          <p:cNvPr id="282" name="Google Shape;282;g282444f2f3d_1_2"/>
          <p:cNvSpPr/>
          <p:nvPr/>
        </p:nvSpPr>
        <p:spPr>
          <a:xfrm>
            <a:off x="3742756" y="2575654"/>
            <a:ext cx="76800" cy="66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82444f2f3d_1_2"/>
          <p:cNvSpPr/>
          <p:nvPr/>
        </p:nvSpPr>
        <p:spPr>
          <a:xfrm>
            <a:off x="4720929" y="2607033"/>
            <a:ext cx="76800" cy="66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82444f2f3d_1_2"/>
          <p:cNvSpPr/>
          <p:nvPr/>
        </p:nvSpPr>
        <p:spPr>
          <a:xfrm>
            <a:off x="5695773" y="2607033"/>
            <a:ext cx="76800" cy="66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82444f2f3d_1_2"/>
          <p:cNvSpPr/>
          <p:nvPr/>
        </p:nvSpPr>
        <p:spPr>
          <a:xfrm>
            <a:off x="6639582" y="2607033"/>
            <a:ext cx="76800" cy="66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82444f2f3d_1_2"/>
          <p:cNvSpPr txBox="1"/>
          <p:nvPr/>
        </p:nvSpPr>
        <p:spPr>
          <a:xfrm>
            <a:off x="2868019" y="3310519"/>
            <a:ext cx="90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Data Engineer</a:t>
            </a:r>
            <a:endParaRPr>
              <a:solidFill>
                <a:schemeClr val="lt1"/>
              </a:solidFill>
              <a:latin typeface="Lato"/>
              <a:ea typeface="Lato"/>
              <a:cs typeface="Lato"/>
              <a:sym typeface="Lato"/>
            </a:endParaRPr>
          </a:p>
        </p:txBody>
      </p:sp>
      <p:sp>
        <p:nvSpPr>
          <p:cNvPr id="287" name="Google Shape;287;g282444f2f3d_1_2"/>
          <p:cNvSpPr txBox="1"/>
          <p:nvPr/>
        </p:nvSpPr>
        <p:spPr>
          <a:xfrm>
            <a:off x="3827377" y="3310519"/>
            <a:ext cx="90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Data Scientist</a:t>
            </a:r>
            <a:endParaRPr>
              <a:solidFill>
                <a:schemeClr val="lt1"/>
              </a:solidFill>
              <a:latin typeface="Lato"/>
              <a:ea typeface="Lato"/>
              <a:cs typeface="Lato"/>
              <a:sym typeface="Lato"/>
            </a:endParaRPr>
          </a:p>
        </p:txBody>
      </p:sp>
      <p:sp>
        <p:nvSpPr>
          <p:cNvPr id="288" name="Google Shape;288;g282444f2f3d_1_2"/>
          <p:cNvSpPr txBox="1"/>
          <p:nvPr/>
        </p:nvSpPr>
        <p:spPr>
          <a:xfrm>
            <a:off x="4817707" y="3310519"/>
            <a:ext cx="90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ML</a:t>
            </a:r>
            <a:endParaRPr>
              <a:solidFill>
                <a:schemeClr val="lt1"/>
              </a:solidFill>
              <a:latin typeface="Lato"/>
              <a:ea typeface="Lato"/>
              <a:cs typeface="Lato"/>
              <a:sym typeface="Lato"/>
            </a:endParaRPr>
          </a:p>
          <a:p>
            <a:pPr indent="0" lvl="0" marL="0" rtl="0" algn="ctr">
              <a:spcBef>
                <a:spcPts val="0"/>
              </a:spcBef>
              <a:spcAft>
                <a:spcPts val="0"/>
              </a:spcAft>
              <a:buNone/>
            </a:pPr>
            <a:r>
              <a:rPr lang="en">
                <a:solidFill>
                  <a:schemeClr val="lt1"/>
                </a:solidFill>
                <a:latin typeface="Lato"/>
                <a:ea typeface="Lato"/>
                <a:cs typeface="Lato"/>
                <a:sym typeface="Lato"/>
              </a:rPr>
              <a:t>Ops</a:t>
            </a:r>
            <a:endParaRPr>
              <a:solidFill>
                <a:schemeClr val="lt1"/>
              </a:solidFill>
              <a:latin typeface="Lato"/>
              <a:ea typeface="Lato"/>
              <a:cs typeface="Lato"/>
              <a:sym typeface="Lato"/>
            </a:endParaRPr>
          </a:p>
        </p:txBody>
      </p:sp>
      <p:sp>
        <p:nvSpPr>
          <p:cNvPr id="289" name="Google Shape;289;g282444f2f3d_1_2"/>
          <p:cNvSpPr txBox="1"/>
          <p:nvPr/>
        </p:nvSpPr>
        <p:spPr>
          <a:xfrm>
            <a:off x="5741450" y="3310525"/>
            <a:ext cx="1051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IT Developer+ DevOps</a:t>
            </a:r>
            <a:endParaRPr>
              <a:solidFill>
                <a:schemeClr val="lt1"/>
              </a:solidFill>
              <a:latin typeface="Lato"/>
              <a:ea typeface="Lato"/>
              <a:cs typeface="Lato"/>
              <a:sym typeface="Lato"/>
            </a:endParaRPr>
          </a:p>
        </p:txBody>
      </p:sp>
      <p:sp>
        <p:nvSpPr>
          <p:cNvPr id="290" name="Google Shape;290;g282444f2f3d_1_2"/>
          <p:cNvSpPr txBox="1"/>
          <p:nvPr/>
        </p:nvSpPr>
        <p:spPr>
          <a:xfrm>
            <a:off x="6731780" y="3310519"/>
            <a:ext cx="90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End user</a:t>
            </a:r>
            <a:endParaRPr>
              <a:solidFill>
                <a:schemeClr val="lt1"/>
              </a:solidFill>
              <a:latin typeface="Lato"/>
              <a:ea typeface="Lato"/>
              <a:cs typeface="Lato"/>
              <a:sym typeface="Lato"/>
            </a:endParaRPr>
          </a:p>
        </p:txBody>
      </p:sp>
      <p:pic>
        <p:nvPicPr>
          <p:cNvPr id="291" name="Google Shape;291;g282444f2f3d_1_2"/>
          <p:cNvPicPr preferRelativeResize="0"/>
          <p:nvPr/>
        </p:nvPicPr>
        <p:blipFill>
          <a:blip r:embed="rId3">
            <a:alphaModFix/>
          </a:blip>
          <a:stretch>
            <a:fillRect/>
          </a:stretch>
        </p:blipFill>
        <p:spPr>
          <a:xfrm>
            <a:off x="1497668" y="2607033"/>
            <a:ext cx="670673" cy="665856"/>
          </a:xfrm>
          <a:prstGeom prst="rect">
            <a:avLst/>
          </a:prstGeom>
          <a:noFill/>
          <a:ln>
            <a:noFill/>
          </a:ln>
        </p:spPr>
      </p:pic>
      <p:cxnSp>
        <p:nvCxnSpPr>
          <p:cNvPr id="292" name="Google Shape;292;g282444f2f3d_1_2"/>
          <p:cNvCxnSpPr>
            <a:stCxn id="291" idx="3"/>
            <a:endCxn id="293" idx="1"/>
          </p:cNvCxnSpPr>
          <p:nvPr/>
        </p:nvCxnSpPr>
        <p:spPr>
          <a:xfrm flipH="1" rot="10800000">
            <a:off x="2168341" y="2939661"/>
            <a:ext cx="571800" cy="300"/>
          </a:xfrm>
          <a:prstGeom prst="straightConnector1">
            <a:avLst/>
          </a:prstGeom>
          <a:noFill/>
          <a:ln cap="flat" cmpd="sng" w="19050">
            <a:solidFill>
              <a:schemeClr val="lt1"/>
            </a:solidFill>
            <a:prstDash val="solid"/>
            <a:round/>
            <a:headEnd len="med" w="med" type="none"/>
            <a:tailEnd len="med" w="med" type="triangle"/>
          </a:ln>
        </p:spPr>
      </p:cxnSp>
      <p:sp>
        <p:nvSpPr>
          <p:cNvPr id="294" name="Google Shape;294;g282444f2f3d_1_2"/>
          <p:cNvSpPr txBox="1"/>
          <p:nvPr/>
        </p:nvSpPr>
        <p:spPr>
          <a:xfrm>
            <a:off x="1378392" y="3310519"/>
            <a:ext cx="90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Data </a:t>
            </a:r>
            <a:endParaRPr>
              <a:solidFill>
                <a:schemeClr val="lt1"/>
              </a:solidFill>
              <a:latin typeface="Lato"/>
              <a:ea typeface="Lato"/>
              <a:cs typeface="Lato"/>
              <a:sym typeface="Lato"/>
            </a:endParaRPr>
          </a:p>
        </p:txBody>
      </p:sp>
      <p:pic>
        <p:nvPicPr>
          <p:cNvPr id="295" name="Google Shape;295;g282444f2f3d_1_2"/>
          <p:cNvPicPr preferRelativeResize="0"/>
          <p:nvPr/>
        </p:nvPicPr>
        <p:blipFill>
          <a:blip r:embed="rId4">
            <a:alphaModFix/>
          </a:blip>
          <a:stretch>
            <a:fillRect/>
          </a:stretch>
        </p:blipFill>
        <p:spPr>
          <a:xfrm>
            <a:off x="3014875" y="2600850"/>
            <a:ext cx="615600" cy="615600"/>
          </a:xfrm>
          <a:prstGeom prst="rect">
            <a:avLst/>
          </a:prstGeom>
          <a:noFill/>
          <a:ln>
            <a:noFill/>
          </a:ln>
        </p:spPr>
      </p:pic>
      <p:pic>
        <p:nvPicPr>
          <p:cNvPr id="296" name="Google Shape;296;g282444f2f3d_1_2"/>
          <p:cNvPicPr preferRelativeResize="0"/>
          <p:nvPr/>
        </p:nvPicPr>
        <p:blipFill>
          <a:blip r:embed="rId5">
            <a:alphaModFix/>
          </a:blip>
          <a:stretch>
            <a:fillRect/>
          </a:stretch>
        </p:blipFill>
        <p:spPr>
          <a:xfrm>
            <a:off x="3974225" y="2600850"/>
            <a:ext cx="615600" cy="615600"/>
          </a:xfrm>
          <a:prstGeom prst="rect">
            <a:avLst/>
          </a:prstGeom>
          <a:noFill/>
          <a:ln>
            <a:noFill/>
          </a:ln>
        </p:spPr>
      </p:pic>
      <p:pic>
        <p:nvPicPr>
          <p:cNvPr id="297" name="Google Shape;297;g282444f2f3d_1_2"/>
          <p:cNvPicPr preferRelativeResize="0"/>
          <p:nvPr/>
        </p:nvPicPr>
        <p:blipFill>
          <a:blip r:embed="rId6">
            <a:alphaModFix/>
          </a:blip>
          <a:stretch>
            <a:fillRect/>
          </a:stretch>
        </p:blipFill>
        <p:spPr>
          <a:xfrm>
            <a:off x="4964550" y="2632225"/>
            <a:ext cx="615600" cy="615600"/>
          </a:xfrm>
          <a:prstGeom prst="rect">
            <a:avLst/>
          </a:prstGeom>
          <a:noFill/>
          <a:ln>
            <a:noFill/>
          </a:ln>
        </p:spPr>
      </p:pic>
      <p:pic>
        <p:nvPicPr>
          <p:cNvPr id="298" name="Google Shape;298;g282444f2f3d_1_2"/>
          <p:cNvPicPr preferRelativeResize="0"/>
          <p:nvPr/>
        </p:nvPicPr>
        <p:blipFill>
          <a:blip r:embed="rId7">
            <a:alphaModFix/>
          </a:blip>
          <a:stretch>
            <a:fillRect/>
          </a:stretch>
        </p:blipFill>
        <p:spPr>
          <a:xfrm>
            <a:off x="5898275" y="2632225"/>
            <a:ext cx="615600" cy="615600"/>
          </a:xfrm>
          <a:prstGeom prst="rect">
            <a:avLst/>
          </a:prstGeom>
          <a:noFill/>
          <a:ln>
            <a:noFill/>
          </a:ln>
        </p:spPr>
      </p:pic>
      <p:pic>
        <p:nvPicPr>
          <p:cNvPr id="299" name="Google Shape;299;g282444f2f3d_1_2"/>
          <p:cNvPicPr preferRelativeResize="0"/>
          <p:nvPr/>
        </p:nvPicPr>
        <p:blipFill>
          <a:blip r:embed="rId8">
            <a:alphaModFix/>
          </a:blip>
          <a:stretch>
            <a:fillRect/>
          </a:stretch>
        </p:blipFill>
        <p:spPr>
          <a:xfrm>
            <a:off x="6878525" y="2632225"/>
            <a:ext cx="615600" cy="615600"/>
          </a:xfrm>
          <a:prstGeom prst="rect">
            <a:avLst/>
          </a:prstGeom>
          <a:noFill/>
          <a:ln>
            <a:noFill/>
          </a:ln>
        </p:spPr>
      </p:pic>
      <p:cxnSp>
        <p:nvCxnSpPr>
          <p:cNvPr id="300" name="Google Shape;300;g282444f2f3d_1_2"/>
          <p:cNvCxnSpPr/>
          <p:nvPr/>
        </p:nvCxnSpPr>
        <p:spPr>
          <a:xfrm flipH="1" rot="-5400000">
            <a:off x="3709011" y="1937613"/>
            <a:ext cx="6600" cy="779400"/>
          </a:xfrm>
          <a:prstGeom prst="curvedConnector4">
            <a:avLst>
              <a:gd fmla="val -3607955" name="adj1"/>
              <a:gd fmla="val 87392" name="adj2"/>
            </a:avLst>
          </a:prstGeom>
          <a:noFill/>
          <a:ln cap="flat" cmpd="sng" w="19050">
            <a:solidFill>
              <a:schemeClr val="lt1"/>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821d250dbf_1_182"/>
          <p:cNvSpPr/>
          <p:nvPr/>
        </p:nvSpPr>
        <p:spPr>
          <a:xfrm>
            <a:off x="7030423" y="4863905"/>
            <a:ext cx="1133700" cy="2796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Arial"/>
              <a:ea typeface="Arial"/>
              <a:cs typeface="Arial"/>
              <a:sym typeface="Arial"/>
            </a:endParaRPr>
          </a:p>
        </p:txBody>
      </p:sp>
      <p:sp>
        <p:nvSpPr>
          <p:cNvPr id="307" name="Google Shape;307;g2821d250dbf_1_182"/>
          <p:cNvSpPr txBox="1"/>
          <p:nvPr/>
        </p:nvSpPr>
        <p:spPr>
          <a:xfrm>
            <a:off x="8497229" y="4646341"/>
            <a:ext cx="646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08" name="Google Shape;308;g2821d250dbf_1_182"/>
          <p:cNvSpPr txBox="1"/>
          <p:nvPr/>
        </p:nvSpPr>
        <p:spPr>
          <a:xfrm>
            <a:off x="457201" y="4418725"/>
            <a:ext cx="8229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1" lang="en" sz="1200" u="none" cap="none" strike="noStrike">
                <a:solidFill>
                  <a:schemeClr val="lt1"/>
                </a:solidFill>
                <a:latin typeface="Lato"/>
                <a:ea typeface="Lato"/>
                <a:cs typeface="Lato"/>
                <a:sym typeface="Lato"/>
              </a:rPr>
              <a:t>Source</a:t>
            </a:r>
            <a:r>
              <a:rPr b="0" i="1" lang="en" sz="1200" u="none" cap="none" strike="noStrike">
                <a:solidFill>
                  <a:schemeClr val="lt1"/>
                </a:solidFill>
                <a:latin typeface="Lato"/>
                <a:ea typeface="Lato"/>
                <a:cs typeface="Lato"/>
                <a:sym typeface="Lato"/>
              </a:rPr>
              <a:t>: IDC 2020 FutureScape: Worldwide Data and Analytics 2021 Predictions</a:t>
            </a:r>
            <a:endParaRPr b="0" i="1" sz="1200" u="none" cap="none" strike="noStrike">
              <a:solidFill>
                <a:schemeClr val="lt1"/>
              </a:solidFill>
              <a:latin typeface="Lato"/>
              <a:ea typeface="Lato"/>
              <a:cs typeface="Lato"/>
              <a:sym typeface="Lato"/>
            </a:endParaRPr>
          </a:p>
        </p:txBody>
      </p:sp>
      <p:sp>
        <p:nvSpPr>
          <p:cNvPr id="309" name="Google Shape;309;g2821d250dbf_1_182"/>
          <p:cNvSpPr txBox="1"/>
          <p:nvPr/>
        </p:nvSpPr>
        <p:spPr>
          <a:xfrm>
            <a:off x="2628900" y="1476749"/>
            <a:ext cx="3886200" cy="197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 sz="2900" u="none" cap="none" strike="noStrike">
                <a:solidFill>
                  <a:schemeClr val="lt1"/>
                </a:solidFill>
                <a:latin typeface="Lato Black"/>
                <a:ea typeface="Lato Black"/>
                <a:cs typeface="Lato Black"/>
                <a:sym typeface="Lato Black"/>
              </a:rPr>
              <a:t>Almost 90% of data applications take </a:t>
            </a:r>
            <a:r>
              <a:rPr b="0" i="0" lang="en" sz="2900" u="none" cap="none" strike="noStrike">
                <a:solidFill>
                  <a:schemeClr val="accent2"/>
                </a:solidFill>
                <a:latin typeface="Lato Black"/>
                <a:ea typeface="Lato Black"/>
                <a:cs typeface="Lato Black"/>
                <a:sym typeface="Lato Black"/>
              </a:rPr>
              <a:t>too long</a:t>
            </a:r>
            <a:r>
              <a:rPr b="0" i="0" lang="en" sz="2900" u="none" cap="none" strike="noStrike">
                <a:solidFill>
                  <a:schemeClr val="lt1"/>
                </a:solidFill>
                <a:latin typeface="Lato Black"/>
                <a:ea typeface="Lato Black"/>
                <a:cs typeface="Lato Black"/>
                <a:sym typeface="Lato Black"/>
              </a:rPr>
              <a:t>, are </a:t>
            </a:r>
            <a:r>
              <a:rPr b="0" i="0" lang="en" sz="2900" u="none" cap="none" strike="noStrike">
                <a:solidFill>
                  <a:schemeClr val="accent2"/>
                </a:solidFill>
                <a:latin typeface="Lato Black"/>
                <a:ea typeface="Lato Black"/>
                <a:cs typeface="Lato Black"/>
                <a:sym typeface="Lato Black"/>
              </a:rPr>
              <a:t>too costly</a:t>
            </a:r>
            <a:r>
              <a:rPr b="0" i="0" lang="en" sz="2900" u="none" cap="none" strike="noStrike">
                <a:solidFill>
                  <a:schemeClr val="lt1"/>
                </a:solidFill>
                <a:latin typeface="Lato Black"/>
                <a:ea typeface="Lato Black"/>
                <a:cs typeface="Lato Black"/>
                <a:sym typeface="Lato Black"/>
              </a:rPr>
              <a:t> to develop and deploy.</a:t>
            </a:r>
            <a:endParaRPr b="0" i="0" sz="3600" u="none" cap="none" strike="noStrike">
              <a:solidFill>
                <a:schemeClr val="lt1"/>
              </a:solidFill>
              <a:latin typeface="Lato Black"/>
              <a:ea typeface="Lato Black"/>
              <a:cs typeface="Lato Black"/>
              <a:sym typeface="La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821d250dbf_1_201"/>
          <p:cNvSpPr txBox="1"/>
          <p:nvPr>
            <p:ph type="title"/>
          </p:nvPr>
        </p:nvSpPr>
        <p:spPr>
          <a:xfrm>
            <a:off x="457200" y="1177050"/>
            <a:ext cx="8229600" cy="2789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6667"/>
              <a:buNone/>
            </a:pPr>
            <a:r>
              <a:rPr lang="en" sz="3600">
                <a:latin typeface="Lato Black"/>
                <a:ea typeface="Lato Black"/>
                <a:cs typeface="Lato Black"/>
                <a:sym typeface="Lato Black"/>
              </a:rPr>
              <a:t>The </a:t>
            </a:r>
            <a:r>
              <a:rPr lang="en" sz="3600">
                <a:solidFill>
                  <a:schemeClr val="accent2"/>
                </a:solidFill>
                <a:latin typeface="Lato Black"/>
                <a:ea typeface="Lato Black"/>
                <a:cs typeface="Lato Black"/>
                <a:sym typeface="Lato Black"/>
              </a:rPr>
              <a:t>Solution</a:t>
            </a:r>
            <a:endParaRPr b="0"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0"/>
          <p:cNvSpPr txBox="1"/>
          <p:nvPr>
            <p:ph type="title"/>
          </p:nvPr>
        </p:nvSpPr>
        <p:spPr>
          <a:xfrm>
            <a:off x="460950" y="1730400"/>
            <a:ext cx="8222100" cy="1012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4200"/>
              <a:buNone/>
            </a:pPr>
            <a:r>
              <a:rPr lang="en">
                <a:latin typeface="Lato"/>
                <a:ea typeface="Lato"/>
                <a:cs typeface="Lato"/>
                <a:sym typeface="Lato"/>
              </a:rPr>
              <a:t>What is </a:t>
            </a:r>
            <a:r>
              <a:rPr lang="en">
                <a:solidFill>
                  <a:schemeClr val="accent2"/>
                </a:solidFill>
                <a:latin typeface="Lato"/>
                <a:ea typeface="Lato"/>
                <a:cs typeface="Lato"/>
                <a:sym typeface="Lato"/>
              </a:rPr>
              <a:t>Taipy</a:t>
            </a: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82444f2f3d_1_278"/>
          <p:cNvSpPr txBox="1"/>
          <p:nvPr/>
        </p:nvSpPr>
        <p:spPr>
          <a:xfrm>
            <a:off x="396900" y="641747"/>
            <a:ext cx="8244000" cy="143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3600" u="none" cap="none" strike="noStrike">
                <a:solidFill>
                  <a:schemeClr val="lt1"/>
                </a:solidFill>
                <a:latin typeface="Lato"/>
                <a:ea typeface="Lato"/>
                <a:cs typeface="Lato"/>
                <a:sym typeface="Lato"/>
              </a:rPr>
              <a:t>Taipy covers </a:t>
            </a:r>
            <a:r>
              <a:rPr b="1" i="0" lang="en" sz="3600" u="none" cap="none" strike="noStrike">
                <a:solidFill>
                  <a:schemeClr val="accent2"/>
                </a:solidFill>
                <a:latin typeface="Lato"/>
                <a:ea typeface="Lato"/>
                <a:cs typeface="Lato"/>
                <a:sym typeface="Lato"/>
              </a:rPr>
              <a:t>both </a:t>
            </a:r>
            <a:endParaRPr b="1" i="0" sz="3600" u="none" cap="none" strike="noStrike">
              <a:solidFill>
                <a:schemeClr val="accent2"/>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800"/>
              <a:buFont typeface="Arial"/>
              <a:buNone/>
            </a:pPr>
            <a:r>
              <a:rPr b="1" i="0" lang="en" sz="3600" u="none" cap="none" strike="noStrike">
                <a:solidFill>
                  <a:schemeClr val="accent2"/>
                </a:solidFill>
                <a:latin typeface="Lato"/>
                <a:ea typeface="Lato"/>
                <a:cs typeface="Lato"/>
                <a:sym typeface="Lato"/>
              </a:rPr>
              <a:t>Frontend </a:t>
            </a:r>
            <a:r>
              <a:rPr b="1" i="0" lang="en" sz="3600" u="none" cap="none" strike="noStrike">
                <a:solidFill>
                  <a:schemeClr val="lt1"/>
                </a:solidFill>
                <a:latin typeface="Lato"/>
                <a:ea typeface="Lato"/>
                <a:cs typeface="Lato"/>
                <a:sym typeface="Lato"/>
              </a:rPr>
              <a:t>+</a:t>
            </a:r>
            <a:r>
              <a:rPr b="1" i="0" lang="en" sz="3600" u="none" cap="none" strike="noStrike">
                <a:solidFill>
                  <a:schemeClr val="accent2"/>
                </a:solidFill>
                <a:latin typeface="Lato"/>
                <a:ea typeface="Lato"/>
                <a:cs typeface="Lato"/>
                <a:sym typeface="Lato"/>
              </a:rPr>
              <a:t> Back</a:t>
            </a:r>
            <a:r>
              <a:rPr b="1" lang="en" sz="3600">
                <a:solidFill>
                  <a:schemeClr val="accent2"/>
                </a:solidFill>
                <a:latin typeface="Lato"/>
                <a:ea typeface="Lato"/>
                <a:cs typeface="Lato"/>
                <a:sym typeface="Lato"/>
              </a:rPr>
              <a:t>e</a:t>
            </a:r>
            <a:r>
              <a:rPr b="1" i="0" lang="en" sz="3600" u="none" cap="none" strike="noStrike">
                <a:solidFill>
                  <a:schemeClr val="accent2"/>
                </a:solidFill>
                <a:latin typeface="Lato"/>
                <a:ea typeface="Lato"/>
                <a:cs typeface="Lato"/>
                <a:sym typeface="Lato"/>
              </a:rPr>
              <a:t>nd</a:t>
            </a:r>
            <a:endParaRPr b="1" i="0" sz="3600" u="none" cap="none" strike="noStrike">
              <a:solidFill>
                <a:schemeClr val="accent2"/>
              </a:solidFill>
              <a:latin typeface="Lato"/>
              <a:ea typeface="Lato"/>
              <a:cs typeface="Lato"/>
              <a:sym typeface="Lato"/>
            </a:endParaRPr>
          </a:p>
        </p:txBody>
      </p:sp>
      <p:sp>
        <p:nvSpPr>
          <p:cNvPr id="325" name="Google Shape;325;g282444f2f3d_1_278"/>
          <p:cNvSpPr txBox="1"/>
          <p:nvPr/>
        </p:nvSpPr>
        <p:spPr>
          <a:xfrm>
            <a:off x="3867000" y="2675450"/>
            <a:ext cx="1773900" cy="10158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0" i="0" lang="en" sz="1800" u="none" cap="none" strike="noStrike">
                <a:solidFill>
                  <a:schemeClr val="lt1"/>
                </a:solidFill>
                <a:latin typeface="Lato"/>
                <a:ea typeface="Lato"/>
                <a:cs typeface="Lato"/>
                <a:sym typeface="Lato"/>
              </a:rPr>
              <a:t>Open-Source &amp; Enterprise license</a:t>
            </a:r>
            <a:endParaRPr b="0" i="0" sz="1800" u="none" cap="none" strike="noStrike">
              <a:solidFill>
                <a:schemeClr val="lt1"/>
              </a:solidFill>
              <a:latin typeface="Lato"/>
              <a:ea typeface="Lato"/>
              <a:cs typeface="Lato"/>
              <a:sym typeface="Lato"/>
            </a:endParaRPr>
          </a:p>
        </p:txBody>
      </p:sp>
      <p:sp>
        <p:nvSpPr>
          <p:cNvPr id="326" name="Google Shape;326;g282444f2f3d_1_278"/>
          <p:cNvSpPr txBox="1"/>
          <p:nvPr/>
        </p:nvSpPr>
        <p:spPr>
          <a:xfrm>
            <a:off x="6524350" y="2675450"/>
            <a:ext cx="1773900" cy="461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0" i="0" lang="en" sz="1800" u="none" cap="none" strike="noStrike">
                <a:solidFill>
                  <a:schemeClr val="lt1"/>
                </a:solidFill>
                <a:latin typeface="Lato"/>
                <a:ea typeface="Lato"/>
                <a:cs typeface="Lato"/>
                <a:sym typeface="Lato"/>
              </a:rPr>
              <a:t>Easy to learn </a:t>
            </a:r>
            <a:endParaRPr b="0" i="0" sz="1800" u="none" cap="none" strike="noStrike">
              <a:solidFill>
                <a:schemeClr val="lt1"/>
              </a:solidFill>
              <a:latin typeface="Lato"/>
              <a:ea typeface="Lato"/>
              <a:cs typeface="Lato"/>
              <a:sym typeface="Lato"/>
            </a:endParaRPr>
          </a:p>
        </p:txBody>
      </p:sp>
      <p:sp>
        <p:nvSpPr>
          <p:cNvPr id="327" name="Google Shape;327;g282444f2f3d_1_278"/>
          <p:cNvSpPr txBox="1"/>
          <p:nvPr/>
        </p:nvSpPr>
        <p:spPr>
          <a:xfrm>
            <a:off x="1293375" y="2675450"/>
            <a:ext cx="1773900" cy="10158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lt1"/>
                </a:solidFill>
                <a:latin typeface="Lato"/>
                <a:ea typeface="Lato"/>
                <a:cs typeface="Lato"/>
                <a:sym typeface="Lato"/>
              </a:rPr>
              <a:t>100% Python webapp development</a:t>
            </a:r>
            <a:endParaRPr b="0" i="0" sz="1800" u="none" cap="none" strike="noStrike">
              <a:solidFill>
                <a:schemeClr val="lt1"/>
              </a:solidFill>
              <a:latin typeface="Lato"/>
              <a:ea typeface="Lato"/>
              <a:cs typeface="Lato"/>
              <a:sym typeface="Lato"/>
            </a:endParaRPr>
          </a:p>
        </p:txBody>
      </p:sp>
      <p:pic>
        <p:nvPicPr>
          <p:cNvPr id="328" name="Google Shape;328;g282444f2f3d_1_278"/>
          <p:cNvPicPr preferRelativeResize="0"/>
          <p:nvPr/>
        </p:nvPicPr>
        <p:blipFill>
          <a:blip r:embed="rId3">
            <a:alphaModFix/>
          </a:blip>
          <a:stretch>
            <a:fillRect/>
          </a:stretch>
        </p:blipFill>
        <p:spPr>
          <a:xfrm>
            <a:off x="582700" y="2862775"/>
            <a:ext cx="641150" cy="641150"/>
          </a:xfrm>
          <a:prstGeom prst="rect">
            <a:avLst/>
          </a:prstGeom>
          <a:noFill/>
          <a:ln>
            <a:noFill/>
          </a:ln>
        </p:spPr>
      </p:pic>
      <p:pic>
        <p:nvPicPr>
          <p:cNvPr id="329" name="Google Shape;329;g282444f2f3d_1_278"/>
          <p:cNvPicPr preferRelativeResize="0"/>
          <p:nvPr/>
        </p:nvPicPr>
        <p:blipFill>
          <a:blip r:embed="rId3">
            <a:alphaModFix/>
          </a:blip>
          <a:stretch>
            <a:fillRect/>
          </a:stretch>
        </p:blipFill>
        <p:spPr>
          <a:xfrm>
            <a:off x="3225850" y="2862775"/>
            <a:ext cx="641150" cy="641150"/>
          </a:xfrm>
          <a:prstGeom prst="rect">
            <a:avLst/>
          </a:prstGeom>
          <a:noFill/>
          <a:ln>
            <a:noFill/>
          </a:ln>
        </p:spPr>
      </p:pic>
      <p:pic>
        <p:nvPicPr>
          <p:cNvPr id="330" name="Google Shape;330;g282444f2f3d_1_278"/>
          <p:cNvPicPr preferRelativeResize="0"/>
          <p:nvPr/>
        </p:nvPicPr>
        <p:blipFill>
          <a:blip r:embed="rId3">
            <a:alphaModFix/>
          </a:blip>
          <a:stretch>
            <a:fillRect/>
          </a:stretch>
        </p:blipFill>
        <p:spPr>
          <a:xfrm>
            <a:off x="5869000" y="2743200"/>
            <a:ext cx="641150" cy="641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80ac2a2a9f_0_2012"/>
          <p:cNvSpPr txBox="1"/>
          <p:nvPr>
            <p:ph type="title"/>
          </p:nvPr>
        </p:nvSpPr>
        <p:spPr>
          <a:xfrm>
            <a:off x="457200" y="357800"/>
            <a:ext cx="2577000" cy="554100"/>
          </a:xfrm>
          <a:prstGeom prst="rect">
            <a:avLst/>
          </a:prstGeom>
          <a:noFill/>
          <a:ln>
            <a:noFill/>
          </a:ln>
        </p:spPr>
        <p:txBody>
          <a:bodyPr anchorCtr="0" anchor="b" bIns="91425" lIns="91425" spcFirstLastPara="1" rIns="91425" wrap="square" tIns="91425">
            <a:spAutoFit/>
          </a:bodyPr>
          <a:lstStyle/>
          <a:p>
            <a:pPr indent="0" lvl="0" marL="0" rtl="0" algn="l">
              <a:lnSpc>
                <a:spcPct val="100000"/>
              </a:lnSpc>
              <a:spcBef>
                <a:spcPts val="0"/>
              </a:spcBef>
              <a:spcAft>
                <a:spcPts val="0"/>
              </a:spcAft>
              <a:buSzPts val="2400"/>
              <a:buNone/>
            </a:pPr>
            <a:r>
              <a:rPr lang="en">
                <a:solidFill>
                  <a:schemeClr val="accent2"/>
                </a:solidFill>
              </a:rPr>
              <a:t>Taipy </a:t>
            </a:r>
            <a:endParaRPr>
              <a:solidFill>
                <a:schemeClr val="accent2"/>
              </a:solidFill>
              <a:latin typeface="Lato"/>
              <a:ea typeface="Lato"/>
              <a:cs typeface="Lato"/>
              <a:sym typeface="Lato"/>
            </a:endParaRPr>
          </a:p>
        </p:txBody>
      </p:sp>
      <p:sp>
        <p:nvSpPr>
          <p:cNvPr id="336" name="Google Shape;336;g280ac2a2a9f_0_2012"/>
          <p:cNvSpPr txBox="1"/>
          <p:nvPr>
            <p:ph idx="1" type="body"/>
          </p:nvPr>
        </p:nvSpPr>
        <p:spPr>
          <a:xfrm>
            <a:off x="109500" y="1117350"/>
            <a:ext cx="3251700" cy="3730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SzPts val="6667"/>
              <a:buNone/>
            </a:pPr>
            <a:r>
              <a:rPr b="1" lang="en" sz="1800"/>
              <a:t>C</a:t>
            </a:r>
            <a:r>
              <a:rPr b="1" lang="en" sz="1800"/>
              <a:t>overs:</a:t>
            </a:r>
            <a:endParaRPr b="1" sz="1800"/>
          </a:p>
          <a:p>
            <a:pPr indent="-336550" lvl="0" marL="457200" rtl="0" algn="l">
              <a:lnSpc>
                <a:spcPct val="100000"/>
              </a:lnSpc>
              <a:spcBef>
                <a:spcPts val="1200"/>
              </a:spcBef>
              <a:spcAft>
                <a:spcPts val="0"/>
              </a:spcAft>
              <a:buSzPts val="1700"/>
              <a:buChar char="●"/>
            </a:pPr>
            <a:r>
              <a:rPr lang="en" sz="1700"/>
              <a:t>DashBoards, Data Apps, </a:t>
            </a:r>
            <a:endParaRPr sz="1700"/>
          </a:p>
          <a:p>
            <a:pPr indent="-336550" lvl="0" marL="457200" rtl="0" algn="l">
              <a:lnSpc>
                <a:spcPct val="100000"/>
              </a:lnSpc>
              <a:spcBef>
                <a:spcPts val="0"/>
              </a:spcBef>
              <a:spcAft>
                <a:spcPts val="0"/>
              </a:spcAft>
              <a:buSzPts val="1700"/>
              <a:buChar char="●"/>
            </a:pPr>
            <a:r>
              <a:rPr lang="en" sz="1700"/>
              <a:t>AI (ML, DL, RL), </a:t>
            </a:r>
            <a:endParaRPr sz="1700"/>
          </a:p>
          <a:p>
            <a:pPr indent="-336550" lvl="0" marL="457200" rtl="0" algn="l">
              <a:lnSpc>
                <a:spcPct val="100000"/>
              </a:lnSpc>
              <a:spcBef>
                <a:spcPts val="0"/>
              </a:spcBef>
              <a:spcAft>
                <a:spcPts val="0"/>
              </a:spcAft>
              <a:buSzPts val="1700"/>
              <a:buChar char="●"/>
            </a:pPr>
            <a:r>
              <a:rPr lang="en" sz="1700"/>
              <a:t>Simulation, </a:t>
            </a:r>
            <a:endParaRPr sz="1700"/>
          </a:p>
          <a:p>
            <a:pPr indent="-336550" lvl="0" marL="457200" rtl="0" algn="l">
              <a:lnSpc>
                <a:spcPct val="100000"/>
              </a:lnSpc>
              <a:spcBef>
                <a:spcPts val="0"/>
              </a:spcBef>
              <a:spcAft>
                <a:spcPts val="0"/>
              </a:spcAft>
              <a:buSzPts val="1700"/>
              <a:buChar char="●"/>
            </a:pPr>
            <a:r>
              <a:rPr lang="en" sz="1700"/>
              <a:t>Operations Research,</a:t>
            </a:r>
            <a:endParaRPr sz="1700"/>
          </a:p>
          <a:p>
            <a:pPr indent="-336550" lvl="0" marL="457200" rtl="0" algn="l">
              <a:lnSpc>
                <a:spcPct val="100000"/>
              </a:lnSpc>
              <a:spcBef>
                <a:spcPts val="0"/>
              </a:spcBef>
              <a:spcAft>
                <a:spcPts val="0"/>
              </a:spcAft>
              <a:buSzPts val="1700"/>
              <a:buChar char="●"/>
            </a:pPr>
            <a:r>
              <a:rPr lang="en" sz="1700"/>
              <a:t>Ad-hoc  Algos, </a:t>
            </a:r>
            <a:endParaRPr sz="1700"/>
          </a:p>
          <a:p>
            <a:pPr indent="-336550" lvl="0" marL="457200" rtl="0" algn="l">
              <a:lnSpc>
                <a:spcPct val="100000"/>
              </a:lnSpc>
              <a:spcBef>
                <a:spcPts val="0"/>
              </a:spcBef>
              <a:spcAft>
                <a:spcPts val="0"/>
              </a:spcAft>
              <a:buSzPts val="1700"/>
              <a:buChar char="●"/>
            </a:pPr>
            <a:r>
              <a:rPr lang="en" sz="1700"/>
              <a:t>and more.</a:t>
            </a:r>
            <a:endParaRPr sz="1900"/>
          </a:p>
        </p:txBody>
      </p:sp>
      <p:grpSp>
        <p:nvGrpSpPr>
          <p:cNvPr id="337" name="Google Shape;337;g280ac2a2a9f_0_2012"/>
          <p:cNvGrpSpPr/>
          <p:nvPr/>
        </p:nvGrpSpPr>
        <p:grpSpPr>
          <a:xfrm>
            <a:off x="5439940" y="3103537"/>
            <a:ext cx="3453058" cy="1744240"/>
            <a:chOff x="3925650" y="4291575"/>
            <a:chExt cx="3626400" cy="1831800"/>
          </a:xfrm>
        </p:grpSpPr>
        <p:sp>
          <p:nvSpPr>
            <p:cNvPr id="338" name="Google Shape;338;g280ac2a2a9f_0_2012"/>
            <p:cNvSpPr/>
            <p:nvPr/>
          </p:nvSpPr>
          <p:spPr>
            <a:xfrm>
              <a:off x="3925650" y="4291575"/>
              <a:ext cx="3626400" cy="1831800"/>
            </a:xfrm>
            <a:prstGeom prst="roundRect">
              <a:avLst>
                <a:gd fmla="val 419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g280ac2a2a9f_0_2012"/>
            <p:cNvPicPr preferRelativeResize="0"/>
            <p:nvPr/>
          </p:nvPicPr>
          <p:blipFill rotWithShape="1">
            <a:blip r:embed="rId3">
              <a:alphaModFix/>
            </a:blip>
            <a:srcRect b="0" l="0" r="0" t="0"/>
            <a:stretch/>
          </p:blipFill>
          <p:spPr>
            <a:xfrm>
              <a:off x="3994859" y="4390962"/>
              <a:ext cx="3487983" cy="1633027"/>
            </a:xfrm>
            <a:prstGeom prst="rect">
              <a:avLst/>
            </a:prstGeom>
            <a:noFill/>
            <a:ln>
              <a:noFill/>
            </a:ln>
          </p:spPr>
        </p:pic>
      </p:grpSp>
      <p:grpSp>
        <p:nvGrpSpPr>
          <p:cNvPr id="340" name="Google Shape;340;g280ac2a2a9f_0_2012"/>
          <p:cNvGrpSpPr/>
          <p:nvPr/>
        </p:nvGrpSpPr>
        <p:grpSpPr>
          <a:xfrm>
            <a:off x="3639963" y="1276059"/>
            <a:ext cx="4520570" cy="2174444"/>
            <a:chOff x="4165173" y="174100"/>
            <a:chExt cx="4747500" cy="2283600"/>
          </a:xfrm>
        </p:grpSpPr>
        <p:sp>
          <p:nvSpPr>
            <p:cNvPr id="341" name="Google Shape;341;g280ac2a2a9f_0_2012"/>
            <p:cNvSpPr/>
            <p:nvPr/>
          </p:nvSpPr>
          <p:spPr>
            <a:xfrm>
              <a:off x="4165173" y="174100"/>
              <a:ext cx="4747500" cy="2283600"/>
            </a:xfrm>
            <a:prstGeom prst="roundRect">
              <a:avLst>
                <a:gd fmla="val 4198" name="adj"/>
              </a:avLst>
            </a:prstGeom>
            <a:solidFill>
              <a:srgbClr val="152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g280ac2a2a9f_0_2012"/>
            <p:cNvGrpSpPr/>
            <p:nvPr/>
          </p:nvGrpSpPr>
          <p:grpSpPr>
            <a:xfrm>
              <a:off x="4232508" y="235717"/>
              <a:ext cx="4612830" cy="2160366"/>
              <a:chOff x="-1095875" y="-183300"/>
              <a:chExt cx="10737501" cy="5090400"/>
            </a:xfrm>
          </p:grpSpPr>
          <p:pic>
            <p:nvPicPr>
              <p:cNvPr id="343" name="Google Shape;343;g280ac2a2a9f_0_2012"/>
              <p:cNvPicPr preferRelativeResize="0"/>
              <p:nvPr/>
            </p:nvPicPr>
            <p:blipFill rotWithShape="1">
              <a:blip r:embed="rId4">
                <a:alphaModFix/>
              </a:blip>
              <a:srcRect b="0" l="0" r="0" t="0"/>
              <a:stretch/>
            </p:blipFill>
            <p:spPr>
              <a:xfrm>
                <a:off x="-1095875" y="-183300"/>
                <a:ext cx="10737501" cy="5090400"/>
              </a:xfrm>
              <a:prstGeom prst="rect">
                <a:avLst/>
              </a:prstGeom>
              <a:noFill/>
              <a:ln>
                <a:noFill/>
              </a:ln>
            </p:spPr>
          </p:pic>
          <p:sp>
            <p:nvSpPr>
              <p:cNvPr id="344" name="Google Shape;344;g280ac2a2a9f_0_2012"/>
              <p:cNvSpPr/>
              <p:nvPr/>
            </p:nvSpPr>
            <p:spPr>
              <a:xfrm>
                <a:off x="-852150" y="2473750"/>
                <a:ext cx="662100" cy="2350500"/>
              </a:xfrm>
              <a:prstGeom prst="rect">
                <a:avLst/>
              </a:prstGeom>
              <a:gradFill>
                <a:gsLst>
                  <a:gs pos="0">
                    <a:srgbClr val="607182"/>
                  </a:gs>
                  <a:gs pos="100000">
                    <a:srgbClr val="2C3034"/>
                  </a:gs>
                </a:gsLst>
                <a:lin ang="5400012" scaled="0"/>
              </a:gradFill>
              <a:ln cap="flat" cmpd="sng" w="9525">
                <a:solidFill>
                  <a:schemeClr val="dk2"/>
                </a:solidFill>
                <a:prstDash val="solid"/>
                <a:round/>
                <a:headEnd len="sm" w="sm" type="none"/>
                <a:tailEnd len="sm" w="sm" type="none"/>
              </a:ln>
              <a:effectLst>
                <a:outerShdw blurRad="228600" rotWithShape="0" algn="bl" dir="5400000" dist="19050">
                  <a:srgbClr val="000000">
                    <a:alpha val="7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000000"/>
                  </a:highlight>
                  <a:latin typeface="Arial"/>
                  <a:ea typeface="Arial"/>
                  <a:cs typeface="Arial"/>
                  <a:sym typeface="Arial"/>
                </a:endParaRPr>
              </a:p>
            </p:txBody>
          </p:sp>
        </p:grpSp>
      </p:grpSp>
      <p:grpSp>
        <p:nvGrpSpPr>
          <p:cNvPr id="345" name="Google Shape;345;g280ac2a2a9f_0_2012"/>
          <p:cNvGrpSpPr/>
          <p:nvPr/>
        </p:nvGrpSpPr>
        <p:grpSpPr>
          <a:xfrm>
            <a:off x="5261339" y="257993"/>
            <a:ext cx="4108362" cy="2058752"/>
            <a:chOff x="1494075" y="1154675"/>
            <a:chExt cx="4314600" cy="2162100"/>
          </a:xfrm>
        </p:grpSpPr>
        <p:sp>
          <p:nvSpPr>
            <p:cNvPr id="346" name="Google Shape;346;g280ac2a2a9f_0_2012"/>
            <p:cNvSpPr/>
            <p:nvPr/>
          </p:nvSpPr>
          <p:spPr>
            <a:xfrm>
              <a:off x="1494075" y="1154675"/>
              <a:ext cx="4314600" cy="2162100"/>
            </a:xfrm>
            <a:prstGeom prst="roundRect">
              <a:avLst>
                <a:gd fmla="val 419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7" name="Google Shape;347;g280ac2a2a9f_0_2012"/>
            <p:cNvPicPr preferRelativeResize="0"/>
            <p:nvPr/>
          </p:nvPicPr>
          <p:blipFill rotWithShape="1">
            <a:blip r:embed="rId5">
              <a:alphaModFix/>
            </a:blip>
            <a:srcRect b="0" l="0" r="0" t="0"/>
            <a:stretch/>
          </p:blipFill>
          <p:spPr>
            <a:xfrm>
              <a:off x="1589326" y="1249613"/>
              <a:ext cx="4124099" cy="1972224"/>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Taipy">
  <a:themeElements>
    <a:clrScheme name="Material">
      <a:dk1>
        <a:srgbClr val="140A1E"/>
      </a:dk1>
      <a:lt1>
        <a:srgbClr val="FFFFFF"/>
      </a:lt1>
      <a:dk2>
        <a:srgbClr val="44505C"/>
      </a:dk2>
      <a:lt2>
        <a:srgbClr val="A9B0B3"/>
      </a:lt2>
      <a:accent1>
        <a:srgbClr val="283282"/>
      </a:accent1>
      <a:accent2>
        <a:srgbClr val="FF462B"/>
      </a:accent2>
      <a:accent3>
        <a:srgbClr val="AAC8E6"/>
      </a:accent3>
      <a:accent4>
        <a:srgbClr val="8EB3E0"/>
      </a:accent4>
      <a:accent5>
        <a:srgbClr val="96E6B3"/>
      </a:accent5>
      <a:accent6>
        <a:srgbClr val="F0FAFF"/>
      </a:accent6>
      <a:hlink>
        <a:srgbClr val="FF462B"/>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Marine Taipy</dc:creator>
</cp:coreProperties>
</file>